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4"/>
  </p:sldMasterIdLst>
  <p:notesMasterIdLst>
    <p:notesMasterId r:id="rId30"/>
  </p:notesMasterIdLst>
  <p:handoutMasterIdLst>
    <p:handoutMasterId r:id="rId31"/>
  </p:handoutMasterIdLst>
  <p:sldIdLst>
    <p:sldId id="256" r:id="rId5"/>
    <p:sldId id="309" r:id="rId6"/>
    <p:sldId id="296" r:id="rId7"/>
    <p:sldId id="278" r:id="rId8"/>
    <p:sldId id="312" r:id="rId9"/>
    <p:sldId id="284" r:id="rId10"/>
    <p:sldId id="320" r:id="rId11"/>
    <p:sldId id="321" r:id="rId12"/>
    <p:sldId id="316" r:id="rId13"/>
    <p:sldId id="317" r:id="rId14"/>
    <p:sldId id="328" r:id="rId15"/>
    <p:sldId id="318" r:id="rId16"/>
    <p:sldId id="319" r:id="rId17"/>
    <p:sldId id="322" r:id="rId18"/>
    <p:sldId id="323" r:id="rId19"/>
    <p:sldId id="330" r:id="rId20"/>
    <p:sldId id="325" r:id="rId21"/>
    <p:sldId id="326" r:id="rId22"/>
    <p:sldId id="329" r:id="rId23"/>
    <p:sldId id="334" r:id="rId24"/>
    <p:sldId id="331" r:id="rId25"/>
    <p:sldId id="332" r:id="rId26"/>
    <p:sldId id="324" r:id="rId27"/>
    <p:sldId id="327" r:id="rId28"/>
    <p:sldId id="31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249" autoAdjust="0"/>
  </p:normalViewPr>
  <p:slideViewPr>
    <p:cSldViewPr snapToGrid="0">
      <p:cViewPr varScale="1">
        <p:scale>
          <a:sx n="68" d="100"/>
          <a:sy n="68" d="100"/>
        </p:scale>
        <p:origin x="780" y="7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2" d="100"/>
          <a:sy n="62" d="100"/>
        </p:scale>
        <p:origin x="2299"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colorful1" csCatId="colorful" phldr="1"/>
      <dgm:spPr/>
      <dgm:t>
        <a:bodyPr/>
        <a:lstStyle/>
        <a:p>
          <a:endParaRPr lang="en-US"/>
        </a:p>
      </dgm:t>
    </dgm:pt>
    <dgm:pt modelId="{CEA68BC1-0214-475A-AAEB-F2C106BEDF3D}">
      <dgm:prSet/>
      <dgm:spPr/>
      <dgm:t>
        <a:bodyPr/>
        <a:lstStyle/>
        <a:p>
          <a:r>
            <a:rPr lang="en-US" dirty="0">
              <a:latin typeface="+mj-lt"/>
              <a:ea typeface="Calibri" charset="0"/>
              <a:cs typeface="Calibri" charset="0"/>
            </a:rPr>
            <a:t>Objective 1 </a:t>
          </a:r>
          <a:endParaRPr lang="en-US" dirty="0">
            <a:latin typeface="+mj-lt"/>
          </a:endParaRPr>
        </a:p>
      </dgm:t>
    </dgm:pt>
    <dgm:pt modelId="{D39F5498-D166-4D4F-959E-220D13F281F2}" type="parTrans" cxnId="{4A7F6715-186E-49A7-B901-131CC9610C6D}">
      <dgm:prSet/>
      <dgm:spPr/>
      <dgm:t>
        <a:bodyPr/>
        <a:lstStyle/>
        <a:p>
          <a:endParaRPr lang="en-US"/>
        </a:p>
      </dgm:t>
    </dgm:pt>
    <dgm:pt modelId="{D52D63DB-7300-43C9-9B4D-DCAB119753ED}" type="sibTrans" cxnId="{4A7F6715-186E-49A7-B901-131CC9610C6D}">
      <dgm:prSet/>
      <dgm:spPr/>
      <dgm:t>
        <a:bodyPr/>
        <a:lstStyle/>
        <a:p>
          <a:endParaRPr lang="en-US"/>
        </a:p>
      </dgm:t>
    </dgm:pt>
    <dgm:pt modelId="{6E78410F-604C-43A6-A991-1F6A0685C76E}">
      <dgm:prSet custT="1"/>
      <dgm:spPr/>
      <dgm:t>
        <a:bodyPr lIns="182880" tIns="182880" rIns="182880" bIns="182880"/>
        <a:lstStyle/>
        <a:p>
          <a:pPr marL="0">
            <a:lnSpc>
              <a:spcPct val="150000"/>
            </a:lnSpc>
            <a:buNone/>
          </a:pPr>
          <a:r>
            <a:rPr lang="en-US" sz="1800" b="1" i="0" dirty="0"/>
            <a:t>Remotely</a:t>
          </a:r>
          <a:r>
            <a:rPr lang="en-US" sz="1800" b="0" i="0" dirty="0"/>
            <a:t> secure homes from natural disasters.</a:t>
          </a:r>
          <a:endParaRPr lang="en-US" sz="1800" dirty="0">
            <a:latin typeface="Calibri" charset="0"/>
            <a:ea typeface="Calibri" charset="0"/>
            <a:cs typeface="Calibri" charset="0"/>
          </a:endParaRPr>
        </a:p>
      </dgm:t>
    </dgm:pt>
    <dgm:pt modelId="{B87758DC-95B9-415D-8FA2-3A592F03EEB6}" type="parTrans" cxnId="{E6E94786-140A-4645-ACBD-B11A56308E02}">
      <dgm:prSet/>
      <dgm:spPr/>
      <dgm:t>
        <a:bodyPr/>
        <a:lstStyle/>
        <a:p>
          <a:endParaRPr lang="en-US"/>
        </a:p>
      </dgm:t>
    </dgm:pt>
    <dgm:pt modelId="{81ADE71D-3BBC-45B9-8FE7-89C53F21FB8E}" type="sibTrans" cxnId="{E6E94786-140A-4645-ACBD-B11A56308E02}">
      <dgm:prSet/>
      <dgm:spPr/>
      <dgm:t>
        <a:bodyPr/>
        <a:lstStyle/>
        <a:p>
          <a:endParaRPr lang="en-US"/>
        </a:p>
      </dgm:t>
    </dgm:pt>
    <dgm:pt modelId="{57B30C7E-2C98-474C-972A-4A9F013596F6}">
      <dgm:prSet/>
      <dgm:spPr/>
      <dgm:t>
        <a:bodyPr/>
        <a:lstStyle/>
        <a:p>
          <a:r>
            <a:rPr lang="en-US" dirty="0">
              <a:latin typeface="+mj-lt"/>
              <a:ea typeface="Calibri" charset="0"/>
              <a:cs typeface="Calibri" charset="0"/>
            </a:rPr>
            <a:t>Objective 2</a:t>
          </a:r>
        </a:p>
      </dgm:t>
    </dgm:pt>
    <dgm:pt modelId="{3C56CB1B-7905-41E8-90E6-A55A14BA7821}" type="parTrans" cxnId="{13126A2F-129D-4762-93CF-9798949EB589}">
      <dgm:prSet/>
      <dgm:spPr/>
      <dgm:t>
        <a:bodyPr/>
        <a:lstStyle/>
        <a:p>
          <a:endParaRPr lang="en-US"/>
        </a:p>
      </dgm:t>
    </dgm:pt>
    <dgm:pt modelId="{7F14057D-1A20-4F64-A110-C77AC5F00602}" type="sibTrans" cxnId="{13126A2F-129D-4762-93CF-9798949EB589}">
      <dgm:prSet/>
      <dgm:spPr/>
      <dgm:t>
        <a:bodyPr/>
        <a:lstStyle/>
        <a:p>
          <a:endParaRPr lang="en-US"/>
        </a:p>
      </dgm:t>
    </dgm:pt>
    <dgm:pt modelId="{B45FF3C1-5A75-4E4C-B2B6-84B0FAC421C2}">
      <dgm:prSet custT="1"/>
      <dgm:spPr/>
      <dgm:t>
        <a:bodyPr lIns="182880" tIns="182880" rIns="182880" bIns="182880"/>
        <a:lstStyle/>
        <a:p>
          <a:pPr marL="0">
            <a:lnSpc>
              <a:spcPct val="150000"/>
            </a:lnSpc>
            <a:buNone/>
          </a:pPr>
          <a:r>
            <a:rPr lang="en-US" sz="1800" b="1" i="0" dirty="0"/>
            <a:t>Easily</a:t>
          </a:r>
          <a:r>
            <a:rPr lang="en-US" sz="1800" b="0" i="0" dirty="0"/>
            <a:t> monitor the safety and security statuses of homes in a real-time manner.</a:t>
          </a:r>
          <a:endParaRPr lang="en-US" sz="1800" dirty="0">
            <a:latin typeface="Calibri" charset="0"/>
            <a:ea typeface="Calibri" charset="0"/>
            <a:cs typeface="Calibri" charset="0"/>
          </a:endParaRPr>
        </a:p>
      </dgm:t>
    </dgm:pt>
    <dgm:pt modelId="{34A81C80-FF70-48EA-B442-BDB1EF403754}" type="parTrans" cxnId="{D6AF6FC0-4B56-4246-AC09-69D41F1CFC6B}">
      <dgm:prSet/>
      <dgm:spPr/>
      <dgm:t>
        <a:bodyPr/>
        <a:lstStyle/>
        <a:p>
          <a:endParaRPr lang="en-US"/>
        </a:p>
      </dgm:t>
    </dgm:pt>
    <dgm:pt modelId="{5B9815BA-8A8F-4251-B182-AD39A4FE26DD}" type="sibTrans" cxnId="{D6AF6FC0-4B56-4246-AC09-69D41F1CFC6B}">
      <dgm:prSet/>
      <dgm:spPr/>
      <dgm:t>
        <a:bodyPr/>
        <a:lstStyle/>
        <a:p>
          <a:endParaRPr lang="en-US"/>
        </a:p>
      </dgm:t>
    </dgm:pt>
    <dgm:pt modelId="{0A954AA6-C6B0-4271-8792-CCCE30CE7D69}">
      <dgm:prSet/>
      <dgm:spPr/>
      <dgm:t>
        <a:bodyPr/>
        <a:lstStyle/>
        <a:p>
          <a:r>
            <a:rPr lang="en-US" dirty="0">
              <a:latin typeface="+mj-lt"/>
              <a:ea typeface="Calibri" charset="0"/>
              <a:cs typeface="Calibri" charset="0"/>
            </a:rPr>
            <a:t>Objective 3</a:t>
          </a:r>
        </a:p>
      </dgm:t>
    </dgm:pt>
    <dgm:pt modelId="{81CA91A9-12C9-4000-A833-6528B617CCA1}" type="parTrans" cxnId="{61DE8435-87FC-4ED8-A1D9-A0E36224C192}">
      <dgm:prSet/>
      <dgm:spPr/>
      <dgm:t>
        <a:bodyPr/>
        <a:lstStyle/>
        <a:p>
          <a:endParaRPr lang="en-US"/>
        </a:p>
      </dgm:t>
    </dgm:pt>
    <dgm:pt modelId="{7635DF39-FFCE-4F67-A43A-C3F7B847830D}" type="sibTrans" cxnId="{61DE8435-87FC-4ED8-A1D9-A0E36224C192}">
      <dgm:prSet/>
      <dgm:spPr/>
      <dgm:t>
        <a:bodyPr/>
        <a:lstStyle/>
        <a:p>
          <a:endParaRPr lang="en-US"/>
        </a:p>
      </dgm:t>
    </dgm:pt>
    <dgm:pt modelId="{838BD54C-88AD-40D7-AF5F-AB65EB0898A5}">
      <dgm:prSet custT="1"/>
      <dgm:spPr/>
      <dgm:t>
        <a:bodyPr lIns="182880" tIns="182880" rIns="182880" bIns="182880"/>
        <a:lstStyle/>
        <a:p>
          <a:pPr marL="0">
            <a:lnSpc>
              <a:spcPct val="150000"/>
            </a:lnSpc>
            <a:buNone/>
          </a:pPr>
          <a:r>
            <a:rPr lang="en-US" sz="1800" b="1" i="0" dirty="0"/>
            <a:t>Speed</a:t>
          </a:r>
          <a:r>
            <a:rPr lang="en-US" sz="1800" b="0" i="0" dirty="0"/>
            <a:t> up the reaction process in case of susceptible security breaches or safety problems.</a:t>
          </a:r>
          <a:endParaRPr lang="en-US" sz="1800" dirty="0">
            <a:latin typeface="Calibri" charset="0"/>
            <a:ea typeface="Calibri" charset="0"/>
            <a:cs typeface="Calibri" charset="0"/>
          </a:endParaRPr>
        </a:p>
      </dgm:t>
    </dgm:pt>
    <dgm:pt modelId="{FD106F30-FED7-4A4D-9063-A51FC1861B8D}" type="parTrans" cxnId="{122438FB-0EB1-4DC7-B97A-C5EDE3236321}">
      <dgm:prSet/>
      <dgm:spPr/>
      <dgm:t>
        <a:bodyPr/>
        <a:lstStyle/>
        <a:p>
          <a:endParaRPr lang="en-US"/>
        </a:p>
      </dgm:t>
    </dgm:pt>
    <dgm:pt modelId="{C5AC6457-3C00-4583-9061-8DA5017D63FF}" type="sibTrans" cxnId="{122438FB-0EB1-4DC7-B97A-C5EDE3236321}">
      <dgm:prSet/>
      <dgm:spPr/>
      <dgm:t>
        <a:bodyPr/>
        <a:lstStyle/>
        <a:p>
          <a:endParaRPr lang="en-US"/>
        </a:p>
      </dgm:t>
    </dgm:pt>
    <dgm:pt modelId="{1E1BD5C7-7E98-4E9C-980A-6231C710F86D}">
      <dgm:prSet/>
      <dgm:spPr>
        <a:solidFill>
          <a:schemeClr val="accent1"/>
        </a:solidFill>
        <a:ln>
          <a:solidFill>
            <a:schemeClr val="accent1"/>
          </a:solidFill>
        </a:ln>
      </dgm:spPr>
      <dgm:t>
        <a:bodyPr/>
        <a:lstStyle/>
        <a:p>
          <a:r>
            <a:rPr lang="en-US" dirty="0">
              <a:latin typeface="+mj-lt"/>
              <a:ea typeface="Calibri" charset="0"/>
              <a:cs typeface="Calibri" charset="0"/>
            </a:rPr>
            <a:t>Objective 4</a:t>
          </a:r>
        </a:p>
      </dgm:t>
    </dgm:pt>
    <dgm:pt modelId="{63D0BD99-D324-4743-A063-0F16264E6A03}" type="parTrans" cxnId="{F291143C-5080-4FD6-BEEA-B126FBAFEC70}">
      <dgm:prSet/>
      <dgm:spPr/>
      <dgm:t>
        <a:bodyPr/>
        <a:lstStyle/>
        <a:p>
          <a:endParaRPr lang="en-US"/>
        </a:p>
      </dgm:t>
    </dgm:pt>
    <dgm:pt modelId="{BDC49242-DD3A-494A-A4AF-E750AD6D3DAB}" type="sibTrans" cxnId="{F291143C-5080-4FD6-BEEA-B126FBAFEC70}">
      <dgm:prSet/>
      <dgm:spPr/>
      <dgm:t>
        <a:bodyPr/>
        <a:lstStyle/>
        <a:p>
          <a:endParaRPr lang="en-US"/>
        </a:p>
      </dgm:t>
    </dgm:pt>
    <dgm:pt modelId="{A0B60079-4AAF-49AC-8F08-8A2DFAEE29DB}">
      <dgm:prSet custT="1"/>
      <dgm:spPr>
        <a:solidFill>
          <a:schemeClr val="accent1">
            <a:lumMod val="20000"/>
            <a:lumOff val="80000"/>
            <a:alpha val="90000"/>
          </a:schemeClr>
        </a:solidFill>
      </dgm:spPr>
      <dgm:t>
        <a:bodyPr lIns="182880" tIns="182880" rIns="182880" bIns="182880"/>
        <a:lstStyle/>
        <a:p>
          <a:pPr marL="0">
            <a:lnSpc>
              <a:spcPct val="150000"/>
            </a:lnSpc>
            <a:buNone/>
          </a:pPr>
          <a:r>
            <a:rPr lang="en-US" sz="1800" b="1" i="0" dirty="0"/>
            <a:t>Ensure</a:t>
          </a:r>
          <a:r>
            <a:rPr lang="en-US" sz="1800" b="0" i="0" dirty="0"/>
            <a:t> that all safety and security precautions are achieved.</a:t>
          </a:r>
          <a:endParaRPr lang="en-US" sz="1800" dirty="0">
            <a:latin typeface="Calibri" charset="0"/>
            <a:ea typeface="Calibri" charset="0"/>
            <a:cs typeface="Calibri" charset="0"/>
          </a:endParaRPr>
        </a:p>
      </dgm:t>
    </dgm:pt>
    <dgm:pt modelId="{94E190C2-DE76-4E92-9B8B-12C8AC85398D}" type="parTrans" cxnId="{DA65D739-98AB-49B5-B28F-78D06B43157F}">
      <dgm:prSet/>
      <dgm:spPr/>
      <dgm:t>
        <a:bodyPr/>
        <a:lstStyle/>
        <a:p>
          <a:endParaRPr lang="en-US"/>
        </a:p>
      </dgm:t>
    </dgm:pt>
    <dgm:pt modelId="{B3783AFC-A7BD-4A0E-8A53-49FBB33EB50F}" type="sibTrans" cxnId="{DA65D739-98AB-49B5-B28F-78D06B43157F}">
      <dgm:prSet/>
      <dgm:spPr/>
      <dgm:t>
        <a:bodyPr/>
        <a:lstStyle/>
        <a:p>
          <a:endParaRPr lang="en-US"/>
        </a:p>
      </dgm:t>
    </dgm:pt>
    <dgm:pt modelId="{4EC92E46-7222-4E8D-B35F-F46346A45D9F}">
      <dgm:prSet custT="1"/>
      <dgm:spPr/>
      <dgm:t>
        <a:bodyPr/>
        <a:lstStyle/>
        <a:p>
          <a:pPr marL="0">
            <a:lnSpc>
              <a:spcPct val="100000"/>
            </a:lnSpc>
            <a:buNone/>
          </a:pPr>
          <a:endParaRPr lang="en-US" sz="1600" b="0" i="0" dirty="0"/>
        </a:p>
      </dgm:t>
    </dgm:pt>
    <dgm:pt modelId="{8818EE40-B051-4F17-988A-719520C951D8}" type="parTrans" cxnId="{D6E4822E-D822-42B3-800B-3482ECAB2582}">
      <dgm:prSet/>
      <dgm:spPr/>
      <dgm:t>
        <a:bodyPr/>
        <a:lstStyle/>
        <a:p>
          <a:endParaRPr lang="en-US"/>
        </a:p>
      </dgm:t>
    </dgm:pt>
    <dgm:pt modelId="{DF6A53B1-3D3B-4DF5-ADFE-AFC3AFD97748}" type="sibTrans" cxnId="{D6E4822E-D822-42B3-800B-3482ECAB2582}">
      <dgm:prSet/>
      <dgm:spPr/>
      <dgm:t>
        <a:bodyPr/>
        <a:lstStyle/>
        <a:p>
          <a:endParaRPr lang="en-US"/>
        </a:p>
      </dgm:t>
    </dgm:pt>
    <dgm:pt modelId="{B9FE3CAC-007E-4FEF-B234-A31F61B187B9}">
      <dgm:prSet custT="1"/>
      <dgm:spPr/>
      <dgm:t>
        <a:bodyPr/>
        <a:lstStyle/>
        <a:p>
          <a:pPr marL="0">
            <a:lnSpc>
              <a:spcPct val="100000"/>
            </a:lnSpc>
            <a:buNone/>
          </a:pPr>
          <a:endParaRPr lang="en-US" sz="1600" b="0" i="0" dirty="0"/>
        </a:p>
      </dgm:t>
    </dgm:pt>
    <dgm:pt modelId="{D40B5BC9-21D5-4BBA-9E35-D0165813F608}" type="parTrans" cxnId="{B5C492B7-CB2B-4287-8F1A-EAC4787473F4}">
      <dgm:prSet/>
      <dgm:spPr/>
      <dgm:t>
        <a:bodyPr/>
        <a:lstStyle/>
        <a:p>
          <a:endParaRPr lang="en-US"/>
        </a:p>
      </dgm:t>
    </dgm:pt>
    <dgm:pt modelId="{678D9192-439B-49B2-97B4-962DD09421EB}" type="sibTrans" cxnId="{B5C492B7-CB2B-4287-8F1A-EAC4787473F4}">
      <dgm:prSet/>
      <dgm:spPr/>
      <dgm:t>
        <a:bodyPr/>
        <a:lstStyle/>
        <a:p>
          <a:endParaRPr lang="en-US"/>
        </a:p>
      </dgm:t>
    </dgm:pt>
    <dgm:pt modelId="{A13CF5FF-51CD-4082-AD2A-5CFA56099E21}">
      <dgm:prSet custT="1"/>
      <dgm:spPr/>
      <dgm:t>
        <a:bodyPr/>
        <a:lstStyle/>
        <a:p>
          <a:pPr marL="0">
            <a:lnSpc>
              <a:spcPct val="100000"/>
            </a:lnSpc>
            <a:buNone/>
          </a:pPr>
          <a:endParaRPr lang="en-US" sz="1600" b="0" i="0" dirty="0"/>
        </a:p>
      </dgm:t>
    </dgm:pt>
    <dgm:pt modelId="{55A1D34B-3D6B-4DB0-8C4F-5AB50421FAB2}" type="parTrans" cxnId="{130544EB-37BB-4A26-9A35-F12C16FAF6FC}">
      <dgm:prSet/>
      <dgm:spPr/>
      <dgm:t>
        <a:bodyPr/>
        <a:lstStyle/>
        <a:p>
          <a:endParaRPr lang="en-US"/>
        </a:p>
      </dgm:t>
    </dgm:pt>
    <dgm:pt modelId="{10B6D564-5729-4498-B424-AF15715D53A1}" type="sibTrans" cxnId="{130544EB-37BB-4A26-9A35-F12C16FAF6FC}">
      <dgm:prSet/>
      <dgm:spPr/>
      <dgm:t>
        <a:bodyPr/>
        <a:lstStyle/>
        <a:p>
          <a:endParaRPr lang="en-US"/>
        </a:p>
      </dgm:t>
    </dgm:pt>
    <dgm:pt modelId="{6E6A71BF-39EA-4A69-B67B-271984E280F7}">
      <dgm:prSet custT="1"/>
      <dgm:spPr/>
      <dgm:t>
        <a:bodyPr/>
        <a:lstStyle/>
        <a:p>
          <a:pPr marL="0">
            <a:lnSpc>
              <a:spcPct val="100000"/>
            </a:lnSpc>
            <a:buNone/>
          </a:pPr>
          <a:endParaRPr lang="en-US" sz="1600" b="0" i="0" dirty="0"/>
        </a:p>
      </dgm:t>
    </dgm:pt>
    <dgm:pt modelId="{48CEA540-974E-41F2-8468-D97385ACCD88}" type="parTrans" cxnId="{B5935570-CA03-4FC9-BF93-82B17B274B88}">
      <dgm:prSet/>
      <dgm:spPr/>
      <dgm:t>
        <a:bodyPr/>
        <a:lstStyle/>
        <a:p>
          <a:endParaRPr lang="en-US"/>
        </a:p>
      </dgm:t>
    </dgm:pt>
    <dgm:pt modelId="{080C875F-EFA1-4DA6-855C-758BE2167B0D}" type="sibTrans" cxnId="{B5935570-CA03-4FC9-BF93-82B17B274B88}">
      <dgm:prSet/>
      <dgm:spPr/>
      <dgm:t>
        <a:bodyPr/>
        <a:lstStyle/>
        <a:p>
          <a:endParaRPr lang="en-US"/>
        </a:p>
      </dgm:t>
    </dgm:pt>
    <dgm:pt modelId="{917788B4-4702-452B-A9BF-BD370AC7C91D}" type="pres">
      <dgm:prSet presAssocID="{0DD8915E-DC14-41D6-9BB5-F49E1C265163}" presName="Name0" presStyleCnt="0">
        <dgm:presLayoutVars>
          <dgm:dir/>
          <dgm:animLvl val="lvl"/>
          <dgm:resizeHandles val="exact"/>
        </dgm:presLayoutVars>
      </dgm:prSet>
      <dgm:spPr/>
    </dgm:pt>
    <dgm:pt modelId="{54C7622E-B3EE-4BFC-B751-4B261C400F01}" type="pres">
      <dgm:prSet presAssocID="{CEA68BC1-0214-475A-AAEB-F2C106BEDF3D}" presName="composite" presStyleCnt="0"/>
      <dgm:spPr/>
    </dgm:pt>
    <dgm:pt modelId="{80A1A6DF-0273-4C9F-A1CF-A320F9DB6FD1}" type="pres">
      <dgm:prSet presAssocID="{CEA68BC1-0214-475A-AAEB-F2C106BEDF3D}" presName="parTx" presStyleLbl="alignNode1" presStyleIdx="0" presStyleCnt="4">
        <dgm:presLayoutVars>
          <dgm:chMax val="0"/>
          <dgm:chPref val="0"/>
        </dgm:presLayoutVars>
      </dgm:prSet>
      <dgm:spPr/>
    </dgm:pt>
    <dgm:pt modelId="{910C52EF-D1F5-4581-A150-24B263AF9343}" type="pres">
      <dgm:prSet presAssocID="{CEA68BC1-0214-475A-AAEB-F2C106BEDF3D}" presName="desTx" presStyleLbl="alignAccFollowNode1" presStyleIdx="0" presStyleCnt="4">
        <dgm:presLayoutVars/>
      </dgm:prSet>
      <dgm:spPr/>
    </dgm:pt>
    <dgm:pt modelId="{06DEF15E-2A95-4424-9CA3-93FFF5A22F97}" type="pres">
      <dgm:prSet presAssocID="{D52D63DB-7300-43C9-9B4D-DCAB119753ED}" presName="space" presStyleCnt="0"/>
      <dgm:spPr/>
    </dgm:pt>
    <dgm:pt modelId="{0D1CB9BF-C612-4FA5-A8ED-CBAA77D93857}" type="pres">
      <dgm:prSet presAssocID="{57B30C7E-2C98-474C-972A-4A9F013596F6}" presName="composite" presStyleCnt="0"/>
      <dgm:spPr/>
    </dgm:pt>
    <dgm:pt modelId="{1F484571-9C36-4EBC-94E8-740ECF59A9E8}" type="pres">
      <dgm:prSet presAssocID="{57B30C7E-2C98-474C-972A-4A9F013596F6}" presName="parTx" presStyleLbl="alignNode1" presStyleIdx="1" presStyleCnt="4">
        <dgm:presLayoutVars>
          <dgm:chMax val="0"/>
          <dgm:chPref val="0"/>
        </dgm:presLayoutVars>
      </dgm:prSet>
      <dgm:spPr/>
    </dgm:pt>
    <dgm:pt modelId="{8382FB71-379A-4A42-BEC2-AAF439B565D5}" type="pres">
      <dgm:prSet presAssocID="{57B30C7E-2C98-474C-972A-4A9F013596F6}" presName="desTx" presStyleLbl="alignAccFollowNode1" presStyleIdx="1" presStyleCnt="4">
        <dgm:presLayoutVars/>
      </dgm:prSet>
      <dgm:spPr/>
    </dgm:pt>
    <dgm:pt modelId="{CEAD898F-DA15-46A5-A07C-10D30E78B5E8}" type="pres">
      <dgm:prSet presAssocID="{7F14057D-1A20-4F64-A110-C77AC5F00602}" presName="space" presStyleCnt="0"/>
      <dgm:spPr/>
    </dgm:pt>
    <dgm:pt modelId="{BEA164EE-1450-4AEB-9527-4E22FBF3C1A8}" type="pres">
      <dgm:prSet presAssocID="{0A954AA6-C6B0-4271-8792-CCCE30CE7D69}" presName="composite" presStyleCnt="0"/>
      <dgm:spPr/>
    </dgm:pt>
    <dgm:pt modelId="{6B33ABE5-CEF1-4B39-82C3-F1FC644C0A8F}" type="pres">
      <dgm:prSet presAssocID="{0A954AA6-C6B0-4271-8792-CCCE30CE7D69}" presName="parTx" presStyleLbl="alignNode1" presStyleIdx="2" presStyleCnt="4">
        <dgm:presLayoutVars>
          <dgm:chMax val="0"/>
          <dgm:chPref val="0"/>
        </dgm:presLayoutVars>
      </dgm:prSet>
      <dgm:spPr/>
    </dgm:pt>
    <dgm:pt modelId="{D49AD3F7-B2B6-4709-A43B-C22DEB981B39}" type="pres">
      <dgm:prSet presAssocID="{0A954AA6-C6B0-4271-8792-CCCE30CE7D69}" presName="desTx" presStyleLbl="alignAccFollowNode1" presStyleIdx="2" presStyleCnt="4">
        <dgm:presLayoutVars/>
      </dgm:prSet>
      <dgm:spPr/>
    </dgm:pt>
    <dgm:pt modelId="{C83CA8A9-5873-4873-B14F-2F0E7FB2ABCC}" type="pres">
      <dgm:prSet presAssocID="{7635DF39-FFCE-4F67-A43A-C3F7B847830D}" presName="space" presStyleCnt="0"/>
      <dgm:spPr/>
    </dgm:pt>
    <dgm:pt modelId="{952DF76F-9AB8-4BB6-B004-372FA36D16E3}" type="pres">
      <dgm:prSet presAssocID="{1E1BD5C7-7E98-4E9C-980A-6231C710F86D}" presName="composite" presStyleCnt="0"/>
      <dgm:spPr/>
    </dgm:pt>
    <dgm:pt modelId="{4AE355A7-3A54-47B1-8CB5-F35120F77B1B}" type="pres">
      <dgm:prSet presAssocID="{1E1BD5C7-7E98-4E9C-980A-6231C710F86D}" presName="parTx" presStyleLbl="alignNode1" presStyleIdx="3" presStyleCnt="4">
        <dgm:presLayoutVars>
          <dgm:chMax val="0"/>
          <dgm:chPref val="0"/>
        </dgm:presLayoutVars>
      </dgm:prSet>
      <dgm:spPr/>
    </dgm:pt>
    <dgm:pt modelId="{C0A30CE6-D937-498A-8D1C-AB49CDB4AE52}" type="pres">
      <dgm:prSet presAssocID="{1E1BD5C7-7E98-4E9C-980A-6231C710F86D}" presName="desTx" presStyleLbl="alignAccFollowNode1" presStyleIdx="3" presStyleCnt="4">
        <dgm:presLayoutVars/>
      </dgm:prSet>
      <dgm:spPr/>
    </dgm:pt>
  </dgm:ptLst>
  <dgm:cxnLst>
    <dgm:cxn modelId="{4A7F6715-186E-49A7-B901-131CC9610C6D}" srcId="{0DD8915E-DC14-41D6-9BB5-F49E1C265163}" destId="{CEA68BC1-0214-475A-AAEB-F2C106BEDF3D}" srcOrd="0" destOrd="0" parTransId="{D39F5498-D166-4D4F-959E-220D13F281F2}" sibTransId="{D52D63DB-7300-43C9-9B4D-DCAB119753ED}"/>
    <dgm:cxn modelId="{88C0D421-0F9D-49BA-8817-FC936CC87FAC}" type="presOf" srcId="{B45FF3C1-5A75-4E4C-B2B6-84B0FAC421C2}" destId="{8382FB71-379A-4A42-BEC2-AAF439B565D5}" srcOrd="0" destOrd="0" presId="urn:microsoft.com/office/officeart/2016/7/layout/HorizontalActionList"/>
    <dgm:cxn modelId="{DFF1A522-899E-46DE-AF65-8760F988FF29}" type="presOf" srcId="{B9FE3CAC-007E-4FEF-B234-A31F61B187B9}" destId="{8382FB71-379A-4A42-BEC2-AAF439B565D5}" srcOrd="0" destOrd="1" presId="urn:microsoft.com/office/officeart/2016/7/layout/HorizontalActionList"/>
    <dgm:cxn modelId="{D6E4822E-D822-42B3-800B-3482ECAB2582}" srcId="{CEA68BC1-0214-475A-AAEB-F2C106BEDF3D}" destId="{4EC92E46-7222-4E8D-B35F-F46346A45D9F}" srcOrd="1" destOrd="0" parTransId="{8818EE40-B051-4F17-988A-719520C951D8}" sibTransId="{DF6A53B1-3D3B-4DF5-ADFE-AFC3AFD97748}"/>
    <dgm:cxn modelId="{13126A2F-129D-4762-93CF-9798949EB589}" srcId="{0DD8915E-DC14-41D6-9BB5-F49E1C265163}" destId="{57B30C7E-2C98-474C-972A-4A9F013596F6}" srcOrd="1" destOrd="0" parTransId="{3C56CB1B-7905-41E8-90E6-A55A14BA7821}" sibTransId="{7F14057D-1A20-4F64-A110-C77AC5F00602}"/>
    <dgm:cxn modelId="{61DE8435-87FC-4ED8-A1D9-A0E36224C192}" srcId="{0DD8915E-DC14-41D6-9BB5-F49E1C265163}" destId="{0A954AA6-C6B0-4271-8792-CCCE30CE7D69}" srcOrd="2" destOrd="0" parTransId="{81CA91A9-12C9-4000-A833-6528B617CCA1}" sibTransId="{7635DF39-FFCE-4F67-A43A-C3F7B847830D}"/>
    <dgm:cxn modelId="{DA65D739-98AB-49B5-B28F-78D06B43157F}" srcId="{1E1BD5C7-7E98-4E9C-980A-6231C710F86D}" destId="{A0B60079-4AAF-49AC-8F08-8A2DFAEE29DB}" srcOrd="0" destOrd="0" parTransId="{94E190C2-DE76-4E92-9B8B-12C8AC85398D}" sibTransId="{B3783AFC-A7BD-4A0E-8A53-49FBB33EB50F}"/>
    <dgm:cxn modelId="{F291143C-5080-4FD6-BEEA-B126FBAFEC70}" srcId="{0DD8915E-DC14-41D6-9BB5-F49E1C265163}" destId="{1E1BD5C7-7E98-4E9C-980A-6231C710F86D}" srcOrd="3" destOrd="0" parTransId="{63D0BD99-D324-4743-A063-0F16264E6A03}" sibTransId="{BDC49242-DD3A-494A-A4AF-E750AD6D3DAB}"/>
    <dgm:cxn modelId="{ADF1425E-CF9C-47E8-B6A9-5F163BEAACE2}" type="presOf" srcId="{6E6A71BF-39EA-4A69-B67B-271984E280F7}" destId="{C0A30CE6-D937-498A-8D1C-AB49CDB4AE52}" srcOrd="0" destOrd="1" presId="urn:microsoft.com/office/officeart/2016/7/layout/HorizontalActionList"/>
    <dgm:cxn modelId="{7AF7564A-7BD3-438E-9B3C-14BD86824042}" type="presOf" srcId="{57B30C7E-2C98-474C-972A-4A9F013596F6}" destId="{1F484571-9C36-4EBC-94E8-740ECF59A9E8}" srcOrd="0" destOrd="0" presId="urn:microsoft.com/office/officeart/2016/7/layout/HorizontalActionList"/>
    <dgm:cxn modelId="{B5935570-CA03-4FC9-BF93-82B17B274B88}" srcId="{1E1BD5C7-7E98-4E9C-980A-6231C710F86D}" destId="{6E6A71BF-39EA-4A69-B67B-271984E280F7}" srcOrd="1" destOrd="0" parTransId="{48CEA540-974E-41F2-8468-D97385ACCD88}" sibTransId="{080C875F-EFA1-4DA6-855C-758BE2167B0D}"/>
    <dgm:cxn modelId="{6AFDC150-9F77-4A36-A180-B36F17F720D5}" type="presOf" srcId="{1E1BD5C7-7E98-4E9C-980A-6231C710F86D}" destId="{4AE355A7-3A54-47B1-8CB5-F35120F77B1B}" srcOrd="0" destOrd="0" presId="urn:microsoft.com/office/officeart/2016/7/layout/HorizontalActionList"/>
    <dgm:cxn modelId="{E6E94786-140A-4645-ACBD-B11A56308E02}" srcId="{CEA68BC1-0214-475A-AAEB-F2C106BEDF3D}" destId="{6E78410F-604C-43A6-A991-1F6A0685C76E}" srcOrd="0" destOrd="0" parTransId="{B87758DC-95B9-415D-8FA2-3A592F03EEB6}" sibTransId="{81ADE71D-3BBC-45B9-8FE7-89C53F21FB8E}"/>
    <dgm:cxn modelId="{77938B8A-5AD8-4A5E-A030-55E04EAC32E6}" type="presOf" srcId="{6E78410F-604C-43A6-A991-1F6A0685C76E}" destId="{910C52EF-D1F5-4581-A150-24B263AF9343}" srcOrd="0" destOrd="0" presId="urn:microsoft.com/office/officeart/2016/7/layout/HorizontalActionList"/>
    <dgm:cxn modelId="{BFB63494-6739-4165-92F6-B18B67CC442A}" type="presOf" srcId="{A13CF5FF-51CD-4082-AD2A-5CFA56099E21}" destId="{D49AD3F7-B2B6-4709-A43B-C22DEB981B39}" srcOrd="0" destOrd="1" presId="urn:microsoft.com/office/officeart/2016/7/layout/HorizontalActionList"/>
    <dgm:cxn modelId="{E440549C-0098-4200-80A6-FF88137F160F}" type="presOf" srcId="{0DD8915E-DC14-41D6-9BB5-F49E1C265163}" destId="{917788B4-4702-452B-A9BF-BD370AC7C91D}" srcOrd="0" destOrd="0" presId="urn:microsoft.com/office/officeart/2016/7/layout/HorizontalActionList"/>
    <dgm:cxn modelId="{B33405B2-B51D-4E21-BC61-F0A17B517544}" type="presOf" srcId="{A0B60079-4AAF-49AC-8F08-8A2DFAEE29DB}" destId="{C0A30CE6-D937-498A-8D1C-AB49CDB4AE52}" srcOrd="0" destOrd="0" presId="urn:microsoft.com/office/officeart/2016/7/layout/HorizontalActionList"/>
    <dgm:cxn modelId="{B5C492B7-CB2B-4287-8F1A-EAC4787473F4}" srcId="{57B30C7E-2C98-474C-972A-4A9F013596F6}" destId="{B9FE3CAC-007E-4FEF-B234-A31F61B187B9}" srcOrd="1" destOrd="0" parTransId="{D40B5BC9-21D5-4BBA-9E35-D0165813F608}" sibTransId="{678D9192-439B-49B2-97B4-962DD09421EB}"/>
    <dgm:cxn modelId="{D6AF6FC0-4B56-4246-AC09-69D41F1CFC6B}" srcId="{57B30C7E-2C98-474C-972A-4A9F013596F6}" destId="{B45FF3C1-5A75-4E4C-B2B6-84B0FAC421C2}" srcOrd="0" destOrd="0" parTransId="{34A81C80-FF70-48EA-B442-BDB1EF403754}" sibTransId="{5B9815BA-8A8F-4251-B182-AD39A4FE26DD}"/>
    <dgm:cxn modelId="{B4983ACB-8E8C-4A2A-9B18-8617D7E17A77}" type="presOf" srcId="{838BD54C-88AD-40D7-AF5F-AB65EB0898A5}" destId="{D49AD3F7-B2B6-4709-A43B-C22DEB981B39}" srcOrd="0" destOrd="0" presId="urn:microsoft.com/office/officeart/2016/7/layout/HorizontalActionList"/>
    <dgm:cxn modelId="{9AF54BDB-DAB3-4B24-A529-369FFC39451F}" type="presOf" srcId="{0A954AA6-C6B0-4271-8792-CCCE30CE7D69}" destId="{6B33ABE5-CEF1-4B39-82C3-F1FC644C0A8F}" srcOrd="0" destOrd="0" presId="urn:microsoft.com/office/officeart/2016/7/layout/HorizontalActionList"/>
    <dgm:cxn modelId="{130544EB-37BB-4A26-9A35-F12C16FAF6FC}" srcId="{0A954AA6-C6B0-4271-8792-CCCE30CE7D69}" destId="{A13CF5FF-51CD-4082-AD2A-5CFA56099E21}" srcOrd="1" destOrd="0" parTransId="{55A1D34B-3D6B-4DB0-8C4F-5AB50421FAB2}" sibTransId="{10B6D564-5729-4498-B424-AF15715D53A1}"/>
    <dgm:cxn modelId="{E3F2F5EC-16B1-4C58-9182-F30E78C8D17D}" type="presOf" srcId="{CEA68BC1-0214-475A-AAEB-F2C106BEDF3D}" destId="{80A1A6DF-0273-4C9F-A1CF-A320F9DB6FD1}" srcOrd="0" destOrd="0" presId="urn:microsoft.com/office/officeart/2016/7/layout/HorizontalActionList"/>
    <dgm:cxn modelId="{560B43F4-9E40-44AB-A93B-14C2F029E275}" type="presOf" srcId="{4EC92E46-7222-4E8D-B35F-F46346A45D9F}" destId="{910C52EF-D1F5-4581-A150-24B263AF9343}" srcOrd="0" destOrd="1" presId="urn:microsoft.com/office/officeart/2016/7/layout/HorizontalActionList"/>
    <dgm:cxn modelId="{122438FB-0EB1-4DC7-B97A-C5EDE3236321}" srcId="{0A954AA6-C6B0-4271-8792-CCCE30CE7D69}" destId="{838BD54C-88AD-40D7-AF5F-AB65EB0898A5}" srcOrd="0" destOrd="0" parTransId="{FD106F30-FED7-4A4D-9063-A51FC1861B8D}" sibTransId="{C5AC6457-3C00-4583-9061-8DA5017D63FF}"/>
    <dgm:cxn modelId="{33ECD332-58AF-4E88-A500-D1240A9110AD}" type="presParOf" srcId="{917788B4-4702-452B-A9BF-BD370AC7C91D}" destId="{54C7622E-B3EE-4BFC-B751-4B261C400F01}" srcOrd="0" destOrd="0" presId="urn:microsoft.com/office/officeart/2016/7/layout/HorizontalActionList"/>
    <dgm:cxn modelId="{235818C5-3573-4908-AEE0-3A7896555462}" type="presParOf" srcId="{54C7622E-B3EE-4BFC-B751-4B261C400F01}" destId="{80A1A6DF-0273-4C9F-A1CF-A320F9DB6FD1}" srcOrd="0" destOrd="0" presId="urn:microsoft.com/office/officeart/2016/7/layout/HorizontalActionList"/>
    <dgm:cxn modelId="{33438145-C485-436C-AD90-2BC58FD45BD2}" type="presParOf" srcId="{54C7622E-B3EE-4BFC-B751-4B261C400F01}" destId="{910C52EF-D1F5-4581-A150-24B263AF9343}" srcOrd="1" destOrd="0" presId="urn:microsoft.com/office/officeart/2016/7/layout/HorizontalActionList"/>
    <dgm:cxn modelId="{0EA76779-6AA3-4942-8892-7B9CDEB74548}" type="presParOf" srcId="{917788B4-4702-452B-A9BF-BD370AC7C91D}" destId="{06DEF15E-2A95-4424-9CA3-93FFF5A22F97}" srcOrd="1" destOrd="0" presId="urn:microsoft.com/office/officeart/2016/7/layout/HorizontalActionList"/>
    <dgm:cxn modelId="{57A61824-4682-4CED-A1C9-A568972EE94D}" type="presParOf" srcId="{917788B4-4702-452B-A9BF-BD370AC7C91D}" destId="{0D1CB9BF-C612-4FA5-A8ED-CBAA77D93857}" srcOrd="2" destOrd="0" presId="urn:microsoft.com/office/officeart/2016/7/layout/HorizontalActionList"/>
    <dgm:cxn modelId="{7A2FA531-FB20-457D-BFF0-44C485415D15}" type="presParOf" srcId="{0D1CB9BF-C612-4FA5-A8ED-CBAA77D93857}" destId="{1F484571-9C36-4EBC-94E8-740ECF59A9E8}" srcOrd="0" destOrd="0" presId="urn:microsoft.com/office/officeart/2016/7/layout/HorizontalActionList"/>
    <dgm:cxn modelId="{9BCEDA81-6667-4C17-AFA8-2C42082BF207}" type="presParOf" srcId="{0D1CB9BF-C612-4FA5-A8ED-CBAA77D93857}" destId="{8382FB71-379A-4A42-BEC2-AAF439B565D5}" srcOrd="1" destOrd="0" presId="urn:microsoft.com/office/officeart/2016/7/layout/HorizontalActionList"/>
    <dgm:cxn modelId="{5A057344-D843-4EDB-84B0-60D5D1347B9F}" type="presParOf" srcId="{917788B4-4702-452B-A9BF-BD370AC7C91D}" destId="{CEAD898F-DA15-46A5-A07C-10D30E78B5E8}" srcOrd="3" destOrd="0" presId="urn:microsoft.com/office/officeart/2016/7/layout/HorizontalActionList"/>
    <dgm:cxn modelId="{8508FC8E-9136-4A97-9AA3-FFDDDB3B40AE}" type="presParOf" srcId="{917788B4-4702-452B-A9BF-BD370AC7C91D}" destId="{BEA164EE-1450-4AEB-9527-4E22FBF3C1A8}" srcOrd="4" destOrd="0" presId="urn:microsoft.com/office/officeart/2016/7/layout/HorizontalActionList"/>
    <dgm:cxn modelId="{657D2BC0-01E3-4AB6-A185-AF8A8BDB41EA}" type="presParOf" srcId="{BEA164EE-1450-4AEB-9527-4E22FBF3C1A8}" destId="{6B33ABE5-CEF1-4B39-82C3-F1FC644C0A8F}" srcOrd="0" destOrd="0" presId="urn:microsoft.com/office/officeart/2016/7/layout/HorizontalActionList"/>
    <dgm:cxn modelId="{D58411C6-0DF5-4662-9901-DA23240E83B9}" type="presParOf" srcId="{BEA164EE-1450-4AEB-9527-4E22FBF3C1A8}" destId="{D49AD3F7-B2B6-4709-A43B-C22DEB981B39}" srcOrd="1" destOrd="0" presId="urn:microsoft.com/office/officeart/2016/7/layout/HorizontalActionList"/>
    <dgm:cxn modelId="{3F6A4F5F-E2A5-4931-86E6-12BB70DD5E96}" type="presParOf" srcId="{917788B4-4702-452B-A9BF-BD370AC7C91D}" destId="{C83CA8A9-5873-4873-B14F-2F0E7FB2ABCC}" srcOrd="5" destOrd="0" presId="urn:microsoft.com/office/officeart/2016/7/layout/HorizontalActionList"/>
    <dgm:cxn modelId="{4C32C92D-DDF9-49A1-AF89-0235CF9C71B7}" type="presParOf" srcId="{917788B4-4702-452B-A9BF-BD370AC7C91D}" destId="{952DF76F-9AB8-4BB6-B004-372FA36D16E3}" srcOrd="6" destOrd="0" presId="urn:microsoft.com/office/officeart/2016/7/layout/HorizontalActionList"/>
    <dgm:cxn modelId="{57417539-B51B-4234-AEE5-F533ECC107BB}" type="presParOf" srcId="{952DF76F-9AB8-4BB6-B004-372FA36D16E3}" destId="{4AE355A7-3A54-47B1-8CB5-F35120F77B1B}" srcOrd="0" destOrd="0" presId="urn:microsoft.com/office/officeart/2016/7/layout/HorizontalActionList"/>
    <dgm:cxn modelId="{17742994-33B7-461E-8138-938D77B15D79}" type="presParOf" srcId="{952DF76F-9AB8-4BB6-B004-372FA36D16E3}" destId="{C0A30CE6-D937-498A-8D1C-AB49CDB4AE52}" srcOrd="1" destOrd="0" presId="urn:microsoft.com/office/officeart/2016/7/layout/Horizontal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A1A6DF-0273-4C9F-A1CF-A320F9DB6FD1}">
      <dsp:nvSpPr>
        <dsp:cNvPr id="0" name=""/>
        <dsp:cNvSpPr/>
      </dsp:nvSpPr>
      <dsp:spPr>
        <a:xfrm>
          <a:off x="8454" y="370159"/>
          <a:ext cx="2642176" cy="792653"/>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791" tIns="208791" rIns="208791" bIns="208791"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mj-lt"/>
              <a:ea typeface="Calibri" charset="0"/>
              <a:cs typeface="Calibri" charset="0"/>
            </a:rPr>
            <a:t>Objective 1 </a:t>
          </a:r>
          <a:endParaRPr lang="en-US" sz="2400" kern="1200" dirty="0">
            <a:latin typeface="+mj-lt"/>
          </a:endParaRPr>
        </a:p>
      </dsp:txBody>
      <dsp:txXfrm>
        <a:off x="8454" y="370159"/>
        <a:ext cx="2642176" cy="792653"/>
      </dsp:txXfrm>
    </dsp:sp>
    <dsp:sp modelId="{910C52EF-D1F5-4581-A150-24B263AF9343}">
      <dsp:nvSpPr>
        <dsp:cNvPr id="0" name=""/>
        <dsp:cNvSpPr/>
      </dsp:nvSpPr>
      <dsp:spPr>
        <a:xfrm>
          <a:off x="8454" y="1162812"/>
          <a:ext cx="2642176" cy="2816777"/>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800100">
            <a:lnSpc>
              <a:spcPct val="150000"/>
            </a:lnSpc>
            <a:spcBef>
              <a:spcPct val="0"/>
            </a:spcBef>
            <a:spcAft>
              <a:spcPct val="35000"/>
            </a:spcAft>
            <a:buNone/>
          </a:pPr>
          <a:r>
            <a:rPr lang="en-US" sz="1800" b="1" i="0" kern="1200" dirty="0"/>
            <a:t>Remotely</a:t>
          </a:r>
          <a:r>
            <a:rPr lang="en-US" sz="1800" b="0" i="0" kern="1200" dirty="0"/>
            <a:t> secure homes from natural disasters.</a:t>
          </a:r>
          <a:endParaRPr lang="en-US" sz="1800" kern="1200" dirty="0">
            <a:latin typeface="Calibri" charset="0"/>
            <a:ea typeface="Calibri" charset="0"/>
            <a:cs typeface="Calibri" charset="0"/>
          </a:endParaRPr>
        </a:p>
        <a:p>
          <a:pPr marL="0" lvl="0" indent="0" algn="l" defTabSz="711200">
            <a:lnSpc>
              <a:spcPct val="100000"/>
            </a:lnSpc>
            <a:spcBef>
              <a:spcPct val="0"/>
            </a:spcBef>
            <a:spcAft>
              <a:spcPct val="35000"/>
            </a:spcAft>
            <a:buNone/>
          </a:pPr>
          <a:endParaRPr lang="en-US" sz="1600" b="0" i="0" kern="1200" dirty="0"/>
        </a:p>
      </dsp:txBody>
      <dsp:txXfrm>
        <a:off x="8454" y="1162812"/>
        <a:ext cx="2642176" cy="2816777"/>
      </dsp:txXfrm>
    </dsp:sp>
    <dsp:sp modelId="{1F484571-9C36-4EBC-94E8-740ECF59A9E8}">
      <dsp:nvSpPr>
        <dsp:cNvPr id="0" name=""/>
        <dsp:cNvSpPr/>
      </dsp:nvSpPr>
      <dsp:spPr>
        <a:xfrm>
          <a:off x="2758526" y="370159"/>
          <a:ext cx="2642176" cy="792653"/>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791" tIns="208791" rIns="208791" bIns="208791"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mj-lt"/>
              <a:ea typeface="Calibri" charset="0"/>
              <a:cs typeface="Calibri" charset="0"/>
            </a:rPr>
            <a:t>Objective 2</a:t>
          </a:r>
        </a:p>
      </dsp:txBody>
      <dsp:txXfrm>
        <a:off x="2758526" y="370159"/>
        <a:ext cx="2642176" cy="792653"/>
      </dsp:txXfrm>
    </dsp:sp>
    <dsp:sp modelId="{8382FB71-379A-4A42-BEC2-AAF439B565D5}">
      <dsp:nvSpPr>
        <dsp:cNvPr id="0" name=""/>
        <dsp:cNvSpPr/>
      </dsp:nvSpPr>
      <dsp:spPr>
        <a:xfrm>
          <a:off x="2758526" y="1162812"/>
          <a:ext cx="2642176" cy="2816777"/>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800100">
            <a:lnSpc>
              <a:spcPct val="150000"/>
            </a:lnSpc>
            <a:spcBef>
              <a:spcPct val="0"/>
            </a:spcBef>
            <a:spcAft>
              <a:spcPct val="35000"/>
            </a:spcAft>
            <a:buNone/>
          </a:pPr>
          <a:r>
            <a:rPr lang="en-US" sz="1800" b="1" i="0" kern="1200" dirty="0"/>
            <a:t>Easily</a:t>
          </a:r>
          <a:r>
            <a:rPr lang="en-US" sz="1800" b="0" i="0" kern="1200" dirty="0"/>
            <a:t> monitor the safety and security statuses of homes in a real-time manner.</a:t>
          </a:r>
          <a:endParaRPr lang="en-US" sz="1800" kern="1200" dirty="0">
            <a:latin typeface="Calibri" charset="0"/>
            <a:ea typeface="Calibri" charset="0"/>
            <a:cs typeface="Calibri" charset="0"/>
          </a:endParaRPr>
        </a:p>
        <a:p>
          <a:pPr marL="0" lvl="0" indent="0" algn="l" defTabSz="711200">
            <a:lnSpc>
              <a:spcPct val="100000"/>
            </a:lnSpc>
            <a:spcBef>
              <a:spcPct val="0"/>
            </a:spcBef>
            <a:spcAft>
              <a:spcPct val="35000"/>
            </a:spcAft>
            <a:buNone/>
          </a:pPr>
          <a:endParaRPr lang="en-US" sz="1600" b="0" i="0" kern="1200" dirty="0"/>
        </a:p>
      </dsp:txBody>
      <dsp:txXfrm>
        <a:off x="2758526" y="1162812"/>
        <a:ext cx="2642176" cy="2816777"/>
      </dsp:txXfrm>
    </dsp:sp>
    <dsp:sp modelId="{6B33ABE5-CEF1-4B39-82C3-F1FC644C0A8F}">
      <dsp:nvSpPr>
        <dsp:cNvPr id="0" name=""/>
        <dsp:cNvSpPr/>
      </dsp:nvSpPr>
      <dsp:spPr>
        <a:xfrm>
          <a:off x="5508597" y="370159"/>
          <a:ext cx="2642176" cy="792653"/>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791" tIns="208791" rIns="208791" bIns="208791"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mj-lt"/>
              <a:ea typeface="Calibri" charset="0"/>
              <a:cs typeface="Calibri" charset="0"/>
            </a:rPr>
            <a:t>Objective 3</a:t>
          </a:r>
        </a:p>
      </dsp:txBody>
      <dsp:txXfrm>
        <a:off x="5508597" y="370159"/>
        <a:ext cx="2642176" cy="792653"/>
      </dsp:txXfrm>
    </dsp:sp>
    <dsp:sp modelId="{D49AD3F7-B2B6-4709-A43B-C22DEB981B39}">
      <dsp:nvSpPr>
        <dsp:cNvPr id="0" name=""/>
        <dsp:cNvSpPr/>
      </dsp:nvSpPr>
      <dsp:spPr>
        <a:xfrm>
          <a:off x="5508597" y="1162812"/>
          <a:ext cx="2642176" cy="2816777"/>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800100">
            <a:lnSpc>
              <a:spcPct val="150000"/>
            </a:lnSpc>
            <a:spcBef>
              <a:spcPct val="0"/>
            </a:spcBef>
            <a:spcAft>
              <a:spcPct val="35000"/>
            </a:spcAft>
            <a:buNone/>
          </a:pPr>
          <a:r>
            <a:rPr lang="en-US" sz="1800" b="1" i="0" kern="1200" dirty="0"/>
            <a:t>Speed</a:t>
          </a:r>
          <a:r>
            <a:rPr lang="en-US" sz="1800" b="0" i="0" kern="1200" dirty="0"/>
            <a:t> up the reaction process in case of susceptible security breaches or safety problems.</a:t>
          </a:r>
          <a:endParaRPr lang="en-US" sz="1800" kern="1200" dirty="0">
            <a:latin typeface="Calibri" charset="0"/>
            <a:ea typeface="Calibri" charset="0"/>
            <a:cs typeface="Calibri" charset="0"/>
          </a:endParaRPr>
        </a:p>
        <a:p>
          <a:pPr marL="0" lvl="0" indent="0" algn="l" defTabSz="711200">
            <a:lnSpc>
              <a:spcPct val="100000"/>
            </a:lnSpc>
            <a:spcBef>
              <a:spcPct val="0"/>
            </a:spcBef>
            <a:spcAft>
              <a:spcPct val="35000"/>
            </a:spcAft>
            <a:buNone/>
          </a:pPr>
          <a:endParaRPr lang="en-US" sz="1600" b="0" i="0" kern="1200" dirty="0"/>
        </a:p>
      </dsp:txBody>
      <dsp:txXfrm>
        <a:off x="5508597" y="1162812"/>
        <a:ext cx="2642176" cy="2816777"/>
      </dsp:txXfrm>
    </dsp:sp>
    <dsp:sp modelId="{4AE355A7-3A54-47B1-8CB5-F35120F77B1B}">
      <dsp:nvSpPr>
        <dsp:cNvPr id="0" name=""/>
        <dsp:cNvSpPr/>
      </dsp:nvSpPr>
      <dsp:spPr>
        <a:xfrm>
          <a:off x="8258668" y="370159"/>
          <a:ext cx="2642176" cy="792653"/>
        </a:xfrm>
        <a:prstGeom prst="rect">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791" tIns="208791" rIns="208791" bIns="208791"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mj-lt"/>
              <a:ea typeface="Calibri" charset="0"/>
              <a:cs typeface="Calibri" charset="0"/>
            </a:rPr>
            <a:t>Objective 4</a:t>
          </a:r>
        </a:p>
      </dsp:txBody>
      <dsp:txXfrm>
        <a:off x="8258668" y="370159"/>
        <a:ext cx="2642176" cy="792653"/>
      </dsp:txXfrm>
    </dsp:sp>
    <dsp:sp modelId="{C0A30CE6-D937-498A-8D1C-AB49CDB4AE52}">
      <dsp:nvSpPr>
        <dsp:cNvPr id="0" name=""/>
        <dsp:cNvSpPr/>
      </dsp:nvSpPr>
      <dsp:spPr>
        <a:xfrm>
          <a:off x="8258668" y="1162812"/>
          <a:ext cx="2642176" cy="2816777"/>
        </a:xfrm>
        <a:prstGeom prst="rect">
          <a:avLst/>
        </a:prstGeom>
        <a:solidFill>
          <a:schemeClr val="accent1">
            <a:lumMod val="20000"/>
            <a:lumOff val="80000"/>
            <a:alpha val="9000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800100">
            <a:lnSpc>
              <a:spcPct val="150000"/>
            </a:lnSpc>
            <a:spcBef>
              <a:spcPct val="0"/>
            </a:spcBef>
            <a:spcAft>
              <a:spcPct val="35000"/>
            </a:spcAft>
            <a:buNone/>
          </a:pPr>
          <a:r>
            <a:rPr lang="en-US" sz="1800" b="1" i="0" kern="1200" dirty="0"/>
            <a:t>Ensure</a:t>
          </a:r>
          <a:r>
            <a:rPr lang="en-US" sz="1800" b="0" i="0" kern="1200" dirty="0"/>
            <a:t> that all safety and security precautions are achieved.</a:t>
          </a:r>
          <a:endParaRPr lang="en-US" sz="1800" kern="1200" dirty="0">
            <a:latin typeface="Calibri" charset="0"/>
            <a:ea typeface="Calibri" charset="0"/>
            <a:cs typeface="Calibri" charset="0"/>
          </a:endParaRPr>
        </a:p>
        <a:p>
          <a:pPr marL="0" lvl="0" indent="0" algn="l" defTabSz="711200">
            <a:lnSpc>
              <a:spcPct val="100000"/>
            </a:lnSpc>
            <a:spcBef>
              <a:spcPct val="0"/>
            </a:spcBef>
            <a:spcAft>
              <a:spcPct val="35000"/>
            </a:spcAft>
            <a:buNone/>
          </a:pPr>
          <a:endParaRPr lang="en-US" sz="1600" b="0" i="0" kern="1200" dirty="0"/>
        </a:p>
      </dsp:txBody>
      <dsp:txXfrm>
        <a:off x="8258668" y="1162812"/>
        <a:ext cx="2642176" cy="2816777"/>
      </dsp:txXfrm>
    </dsp:sp>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2132FF3-00C3-45FE-8501-B8F9D165715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6D83E6F-356D-4DFE-9AA3-675AB04480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810618-3E38-4CD7-8875-0133B3A8EF5D}" type="datetimeFigureOut">
              <a:rPr lang="en-US" smtClean="0"/>
              <a:t>5/9/2022</a:t>
            </a:fld>
            <a:endParaRPr lang="en-US" dirty="0"/>
          </a:p>
        </p:txBody>
      </p:sp>
      <p:sp>
        <p:nvSpPr>
          <p:cNvPr id="4" name="Footer Placeholder 3">
            <a:extLst>
              <a:ext uri="{FF2B5EF4-FFF2-40B4-BE49-F238E27FC236}">
                <a16:creationId xmlns:a16="http://schemas.microsoft.com/office/drawing/2014/main" id="{76F9CB11-025B-45E9-A55D-3FB3C383EA9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ED03088-6A83-46E0-9E61-CCAF7C22853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C23264-6C96-4D2A-B867-76FEADB59940}" type="slidenum">
              <a:rPr lang="en-US" smtClean="0"/>
              <a:t>‹#›</a:t>
            </a:fld>
            <a:endParaRPr lang="en-US" dirty="0"/>
          </a:p>
        </p:txBody>
      </p:sp>
    </p:spTree>
    <p:extLst>
      <p:ext uri="{BB962C8B-B14F-4D97-AF65-F5344CB8AC3E}">
        <p14:creationId xmlns:p14="http://schemas.microsoft.com/office/powerpoint/2010/main" val="84435357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png>
</file>

<file path=ppt/media/image24.jpg>
</file>

<file path=ppt/media/image25.png>
</file>

<file path=ppt/media/image26.jpg>
</file>

<file path=ppt/media/image3.jpg>
</file>

<file path=ppt/media/image4.png>
</file>

<file path=ppt/media/image5.jp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EFA7AE-61BF-43B4-B36F-68C449FF1070}" type="datetimeFigureOut">
              <a:rPr lang="en-US" smtClean="0"/>
              <a:t>5/9/2022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5C81A1-5F9C-4C15-B6E5-49FBACAD249D}" type="slidenum">
              <a:rPr lang="en-US" smtClean="0"/>
              <a:t>‹#›</a:t>
            </a:fld>
            <a:endParaRPr lang="en-US" dirty="0"/>
          </a:p>
        </p:txBody>
      </p:sp>
    </p:spTree>
    <p:extLst>
      <p:ext uri="{BB962C8B-B14F-4D97-AF65-F5344CB8AC3E}">
        <p14:creationId xmlns:p14="http://schemas.microsoft.com/office/powerpoint/2010/main" val="3897367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3118E17-E86B-4918-AC6E-373CA9D866B1}" type="slidenum">
              <a:rPr lang="en-US" smtClean="0"/>
              <a:t>2</a:t>
            </a:fld>
            <a:endParaRPr lang="en-US" dirty="0"/>
          </a:p>
        </p:txBody>
      </p:sp>
    </p:spTree>
    <p:extLst>
      <p:ext uri="{BB962C8B-B14F-4D97-AF65-F5344CB8AC3E}">
        <p14:creationId xmlns:p14="http://schemas.microsoft.com/office/powerpoint/2010/main" val="2904720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3118E17-E86B-4918-AC6E-373CA9D866B1}" type="slidenum">
              <a:rPr lang="en-US" smtClean="0"/>
              <a:t>3</a:t>
            </a:fld>
            <a:endParaRPr lang="en-US" dirty="0"/>
          </a:p>
        </p:txBody>
      </p:sp>
    </p:spTree>
    <p:extLst>
      <p:ext uri="{BB962C8B-B14F-4D97-AF65-F5344CB8AC3E}">
        <p14:creationId xmlns:p14="http://schemas.microsoft.com/office/powerpoint/2010/main" val="3956070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03AC3AA-9C47-4E0B-BAC0-E8DEA4AD5A4E}" type="slidenum">
              <a:rPr lang="en-US" smtClean="0"/>
              <a:t>4</a:t>
            </a:fld>
            <a:endParaRPr lang="en-US" dirty="0"/>
          </a:p>
        </p:txBody>
      </p:sp>
    </p:spTree>
    <p:extLst>
      <p:ext uri="{BB962C8B-B14F-4D97-AF65-F5344CB8AC3E}">
        <p14:creationId xmlns:p14="http://schemas.microsoft.com/office/powerpoint/2010/main" val="372960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3118E17-E86B-4918-AC6E-373CA9D866B1}" type="slidenum">
              <a:rPr lang="en-US" smtClean="0"/>
              <a:t>6</a:t>
            </a:fld>
            <a:endParaRPr lang="en-US" dirty="0"/>
          </a:p>
        </p:txBody>
      </p:sp>
    </p:spTree>
    <p:extLst>
      <p:ext uri="{BB962C8B-B14F-4D97-AF65-F5344CB8AC3E}">
        <p14:creationId xmlns:p14="http://schemas.microsoft.com/office/powerpoint/2010/main" val="38464503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3118E17-E86B-4918-AC6E-373CA9D866B1}" type="slidenum">
              <a:rPr lang="en-US" smtClean="0"/>
              <a:t>7</a:t>
            </a:fld>
            <a:endParaRPr lang="en-US" dirty="0"/>
          </a:p>
        </p:txBody>
      </p:sp>
    </p:spTree>
    <p:extLst>
      <p:ext uri="{BB962C8B-B14F-4D97-AF65-F5344CB8AC3E}">
        <p14:creationId xmlns:p14="http://schemas.microsoft.com/office/powerpoint/2010/main" val="2308948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3118E17-E86B-4918-AC6E-373CA9D866B1}" type="slidenum">
              <a:rPr lang="en-US" smtClean="0"/>
              <a:t>8</a:t>
            </a:fld>
            <a:endParaRPr lang="en-US" dirty="0"/>
          </a:p>
        </p:txBody>
      </p:sp>
    </p:spTree>
    <p:extLst>
      <p:ext uri="{BB962C8B-B14F-4D97-AF65-F5344CB8AC3E}">
        <p14:creationId xmlns:p14="http://schemas.microsoft.com/office/powerpoint/2010/main" val="385454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bg2"/>
        </a:solidFill>
        <a:effectLst/>
      </p:bgPr>
    </p:bg>
    <p:spTree>
      <p:nvGrpSpPr>
        <p:cNvPr id="1" name=""/>
        <p:cNvGrpSpPr/>
        <p:nvPr/>
      </p:nvGrpSpPr>
      <p:grpSpPr>
        <a:xfrm>
          <a:off x="0" y="0"/>
          <a:ext cx="0" cy="0"/>
          <a:chOff x="0" y="0"/>
          <a:chExt cx="0" cy="0"/>
        </a:xfrm>
      </p:grpSpPr>
      <p:grpSp>
        <p:nvGrpSpPr>
          <p:cNvPr id="20" name="Bottom Right">
            <a:extLst>
              <a:ext uri="{FF2B5EF4-FFF2-40B4-BE49-F238E27FC236}">
                <a16:creationId xmlns:a16="http://schemas.microsoft.com/office/drawing/2014/main" id="{0CBC73C8-CC60-49A5-BC76-BA8E43BB8489}"/>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grpSp>
          <p:nvGrpSpPr>
            <p:cNvPr id="24" name="Graphic 157">
              <a:extLst>
                <a:ext uri="{FF2B5EF4-FFF2-40B4-BE49-F238E27FC236}">
                  <a16:creationId xmlns:a16="http://schemas.microsoft.com/office/drawing/2014/main" id="{A2B94463-7088-4D2A-B55D-9C55F957066A}"/>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26" name="Freeform: Shape 25">
                <a:extLst>
                  <a:ext uri="{FF2B5EF4-FFF2-40B4-BE49-F238E27FC236}">
                    <a16:creationId xmlns:a16="http://schemas.microsoft.com/office/drawing/2014/main" id="{5785D7F3-06BB-480E-A58D-A8E0EB87C4D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7" name="Freeform: Shape 26">
                <a:extLst>
                  <a:ext uri="{FF2B5EF4-FFF2-40B4-BE49-F238E27FC236}">
                    <a16:creationId xmlns:a16="http://schemas.microsoft.com/office/drawing/2014/main" id="{208AE46A-A447-444D-9163-96E61EC4876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8" name="Freeform: Shape 27">
                <a:extLst>
                  <a:ext uri="{FF2B5EF4-FFF2-40B4-BE49-F238E27FC236}">
                    <a16:creationId xmlns:a16="http://schemas.microsoft.com/office/drawing/2014/main" id="{41997203-3E59-4097-B832-06B249C67618}"/>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9" name="Freeform: Shape 28">
                <a:extLst>
                  <a:ext uri="{FF2B5EF4-FFF2-40B4-BE49-F238E27FC236}">
                    <a16:creationId xmlns:a16="http://schemas.microsoft.com/office/drawing/2014/main" id="{B5D4D033-43E9-4776-9E25-97767380D8CC}"/>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30" name="Freeform: Shape 29">
                <a:extLst>
                  <a:ext uri="{FF2B5EF4-FFF2-40B4-BE49-F238E27FC236}">
                    <a16:creationId xmlns:a16="http://schemas.microsoft.com/office/drawing/2014/main" id="{FE52F424-D385-43AD-AE40-3D9501923110}"/>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31" name="Freeform: Shape 30">
                <a:extLst>
                  <a:ext uri="{FF2B5EF4-FFF2-40B4-BE49-F238E27FC236}">
                    <a16:creationId xmlns:a16="http://schemas.microsoft.com/office/drawing/2014/main" id="{5E32ABCD-6C91-4A5F-BB61-8B3C026C9080}"/>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32" name="Freeform: Shape 31">
                <a:extLst>
                  <a:ext uri="{FF2B5EF4-FFF2-40B4-BE49-F238E27FC236}">
                    <a16:creationId xmlns:a16="http://schemas.microsoft.com/office/drawing/2014/main" id="{B6ABE3A6-D624-4D18-A43B-D87C67481123}"/>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dirty="0"/>
              </a:p>
            </p:txBody>
          </p:sp>
        </p:grpSp>
        <p:sp>
          <p:nvSpPr>
            <p:cNvPr id="25" name="Freeform: Shape 24">
              <a:extLst>
                <a:ext uri="{FF2B5EF4-FFF2-40B4-BE49-F238E27FC236}">
                  <a16:creationId xmlns:a16="http://schemas.microsoft.com/office/drawing/2014/main" id="{DF2787DC-EEA3-46C0-9CD4-1AB906DB4B08}"/>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9" name="Picture Placeholder 38">
            <a:extLst>
              <a:ext uri="{FF2B5EF4-FFF2-40B4-BE49-F238E27FC236}">
                <a16:creationId xmlns:a16="http://schemas.microsoft.com/office/drawing/2014/main" id="{167AAA19-C621-4D54-B748-5A06F4417CA5}"/>
              </a:ext>
            </a:extLst>
          </p:cNvPr>
          <p:cNvSpPr>
            <a:spLocks noGrp="1"/>
          </p:cNvSpPr>
          <p:nvPr>
            <p:ph type="pic" sz="quarter" idx="13" hasCustomPrompt="1"/>
          </p:nvPr>
        </p:nvSpPr>
        <p:spPr>
          <a:xfrm>
            <a:off x="619841" y="3003970"/>
            <a:ext cx="11084189" cy="3854030"/>
          </a:xfrm>
          <a:custGeom>
            <a:avLst/>
            <a:gdLst>
              <a:gd name="connsiteX0" fmla="*/ 5542094 w 11084189"/>
              <a:gd name="connsiteY0" fmla="*/ 0 h 3854030"/>
              <a:gd name="connsiteX1" fmla="*/ 11061525 w 11084189"/>
              <a:gd name="connsiteY1" fmla="*/ 3748287 h 3854030"/>
              <a:gd name="connsiteX2" fmla="*/ 11084189 w 11084189"/>
              <a:gd name="connsiteY2" fmla="*/ 3854030 h 3854030"/>
              <a:gd name="connsiteX3" fmla="*/ 0 w 11084189"/>
              <a:gd name="connsiteY3" fmla="*/ 3854030 h 3854030"/>
              <a:gd name="connsiteX4" fmla="*/ 22663 w 11084189"/>
              <a:gd name="connsiteY4" fmla="*/ 3748287 h 3854030"/>
              <a:gd name="connsiteX5" fmla="*/ 5542094 w 11084189"/>
              <a:gd name="connsiteY5" fmla="*/ 0 h 385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84189" h="3854030">
                <a:moveTo>
                  <a:pt x="5542094" y="0"/>
                </a:moveTo>
                <a:cubicBezTo>
                  <a:pt x="8264668" y="0"/>
                  <a:pt x="10536186" y="1609144"/>
                  <a:pt x="11061525" y="3748287"/>
                </a:cubicBezTo>
                <a:lnTo>
                  <a:pt x="11084189" y="3854030"/>
                </a:lnTo>
                <a:lnTo>
                  <a:pt x="0" y="3854030"/>
                </a:lnTo>
                <a:lnTo>
                  <a:pt x="22663" y="3748287"/>
                </a:lnTo>
                <a:cubicBezTo>
                  <a:pt x="548002" y="1609144"/>
                  <a:pt x="2819520" y="0"/>
                  <a:pt x="5542094" y="0"/>
                </a:cubicBezTo>
                <a:close/>
              </a:path>
            </a:pathLst>
          </a:custGeom>
        </p:spPr>
        <p:txBody>
          <a:bodyPr wrap="square" anchor="ctr">
            <a:noAutofit/>
          </a:bodyPr>
          <a:lstStyle>
            <a:lvl1pPr marL="0" indent="0" algn="ctr">
              <a:buNone/>
              <a:defRPr sz="2000"/>
            </a:lvl1pPr>
          </a:lstStyle>
          <a:p>
            <a:r>
              <a:rPr lang="en-US" dirty="0"/>
              <a:t>Insert photo here</a:t>
            </a:r>
          </a:p>
        </p:txBody>
      </p:sp>
      <p:grpSp>
        <p:nvGrpSpPr>
          <p:cNvPr id="9" name="Top Right">
            <a:extLst>
              <a:ext uri="{FF2B5EF4-FFF2-40B4-BE49-F238E27FC236}">
                <a16:creationId xmlns:a16="http://schemas.microsoft.com/office/drawing/2014/main" id="{3E5EBBCF-761D-49AA-8960-D06A3484B9D0}"/>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10" name="Freeform: Shape 9">
              <a:extLst>
                <a:ext uri="{FF2B5EF4-FFF2-40B4-BE49-F238E27FC236}">
                  <a16:creationId xmlns:a16="http://schemas.microsoft.com/office/drawing/2014/main" id="{60F7E5D2-CFBA-4149-A9B1-32047212E57C}"/>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Freeform: Shape 10">
              <a:extLst>
                <a:ext uri="{FF2B5EF4-FFF2-40B4-BE49-F238E27FC236}">
                  <a16:creationId xmlns:a16="http://schemas.microsoft.com/office/drawing/2014/main" id="{48B55E1C-675E-425D-8EDF-AEA4D6B3475B}"/>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2" name="Freeform: Shape 11">
              <a:extLst>
                <a:ext uri="{FF2B5EF4-FFF2-40B4-BE49-F238E27FC236}">
                  <a16:creationId xmlns:a16="http://schemas.microsoft.com/office/drawing/2014/main" id="{8FCA9AA7-FBFD-40D2-BF04-E2E0B1BD63FC}"/>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3" name="Freeform: Shape 12">
              <a:extLst>
                <a:ext uri="{FF2B5EF4-FFF2-40B4-BE49-F238E27FC236}">
                  <a16:creationId xmlns:a16="http://schemas.microsoft.com/office/drawing/2014/main" id="{6C09EC90-AF39-4D10-9018-0FFB283B91F4}"/>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4" name="Freeform: Shape 13">
              <a:extLst>
                <a:ext uri="{FF2B5EF4-FFF2-40B4-BE49-F238E27FC236}">
                  <a16:creationId xmlns:a16="http://schemas.microsoft.com/office/drawing/2014/main" id="{CF263181-1CB8-4DF1-94C2-E217E733B562}"/>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5" name="Freeform: Shape 14">
              <a:extLst>
                <a:ext uri="{FF2B5EF4-FFF2-40B4-BE49-F238E27FC236}">
                  <a16:creationId xmlns:a16="http://schemas.microsoft.com/office/drawing/2014/main" id="{031408EA-002C-4A55-8451-03A0FCEC52B1}"/>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6" name="Freeform: Shape 15">
              <a:extLst>
                <a:ext uri="{FF2B5EF4-FFF2-40B4-BE49-F238E27FC236}">
                  <a16:creationId xmlns:a16="http://schemas.microsoft.com/office/drawing/2014/main" id="{23E51D71-EB7F-46DD-AE4A-E64644F646AC}"/>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7" name="Freeform: Shape 16">
              <a:extLst>
                <a:ext uri="{FF2B5EF4-FFF2-40B4-BE49-F238E27FC236}">
                  <a16:creationId xmlns:a16="http://schemas.microsoft.com/office/drawing/2014/main" id="{401E4470-A9CC-4FE2-9249-F71E89C4FB28}"/>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18" name="Title 1">
            <a:extLst>
              <a:ext uri="{FF2B5EF4-FFF2-40B4-BE49-F238E27FC236}">
                <a16:creationId xmlns:a16="http://schemas.microsoft.com/office/drawing/2014/main" id="{6653DE96-35D3-4AA3-B11A-A5882CC7A472}"/>
              </a:ext>
            </a:extLst>
          </p:cNvPr>
          <p:cNvSpPr>
            <a:spLocks noGrp="1"/>
          </p:cNvSpPr>
          <p:nvPr>
            <p:ph type="ctrTitle"/>
          </p:nvPr>
        </p:nvSpPr>
        <p:spPr>
          <a:xfrm>
            <a:off x="996275" y="570602"/>
            <a:ext cx="5996619" cy="2226076"/>
          </a:xfrm>
          <a:prstGeom prst="rect">
            <a:avLst/>
          </a:prstGeom>
        </p:spPr>
        <p:txBody>
          <a:bodyPr anchor="ctr">
            <a:noAutofit/>
          </a:bodyPr>
          <a:lstStyle>
            <a:lvl1pPr>
              <a:defRPr baseline="0"/>
            </a:lvl1pPr>
          </a:lstStyle>
          <a:p>
            <a:pPr algn="l"/>
            <a:r>
              <a:rPr lang="en-US" sz="5400">
                <a:cs typeface="Posterama" panose="020B0504020200020000" pitchFamily="34" charset="0"/>
              </a:rPr>
              <a:t>Click to edit Master title style</a:t>
            </a:r>
            <a:endParaRPr lang="en-US" sz="5400" dirty="0">
              <a:cs typeface="Posterama" panose="020B0504020200020000" pitchFamily="34" charset="0"/>
            </a:endParaRPr>
          </a:p>
        </p:txBody>
      </p:sp>
      <p:sp>
        <p:nvSpPr>
          <p:cNvPr id="19" name="Subtitle 2">
            <a:extLst>
              <a:ext uri="{FF2B5EF4-FFF2-40B4-BE49-F238E27FC236}">
                <a16:creationId xmlns:a16="http://schemas.microsoft.com/office/drawing/2014/main" id="{E1C011E4-9F9C-45C6-9C1F-7A9F3721C266}"/>
              </a:ext>
            </a:extLst>
          </p:cNvPr>
          <p:cNvSpPr>
            <a:spLocks noGrp="1"/>
          </p:cNvSpPr>
          <p:nvPr>
            <p:ph type="subTitle" idx="1"/>
          </p:nvPr>
        </p:nvSpPr>
        <p:spPr>
          <a:xfrm>
            <a:off x="7813040" y="1597426"/>
            <a:ext cx="3370134" cy="441403"/>
          </a:xfrm>
          <a:prstGeom prst="rect">
            <a:avLst/>
          </a:prstGeom>
        </p:spPr>
        <p:txBody>
          <a:bodyPr anchor="ctr">
            <a:noAutofit/>
          </a:bodyPr>
          <a:lstStyle>
            <a:lvl1pPr marL="0" indent="0">
              <a:buNone/>
              <a:defRPr sz="2400"/>
            </a:lvl1pPr>
          </a:lstStyle>
          <a:p>
            <a:pPr algn="l">
              <a:lnSpc>
                <a:spcPct val="110000"/>
              </a:lnSpc>
            </a:pPr>
            <a:r>
              <a:rPr lang="en-US" sz="2200">
                <a:cs typeface="Segoe UI Semilight" panose="020B0402040204020203" pitchFamily="34" charset="0"/>
              </a:rPr>
              <a:t>Click to edit Master subtitle style</a:t>
            </a:r>
            <a:endParaRPr lang="en-US" sz="2200" dirty="0">
              <a:cs typeface="Segoe UI Semilight" panose="020B0402040204020203" pitchFamily="34" charset="0"/>
            </a:endParaRPr>
          </a:p>
        </p:txBody>
      </p:sp>
      <p:grpSp>
        <p:nvGrpSpPr>
          <p:cNvPr id="21" name="Cross">
            <a:extLst>
              <a:ext uri="{FF2B5EF4-FFF2-40B4-BE49-F238E27FC236}">
                <a16:creationId xmlns:a16="http://schemas.microsoft.com/office/drawing/2014/main" id="{51E372DC-98EB-4EBC-9D4C-A21D11837AE0}"/>
              </a:ext>
              <a:ext uri="{C183D7F6-B498-43B3-948B-1728B52AA6E4}">
                <adec:decorative xmlns:adec="http://schemas.microsoft.com/office/drawing/2017/decorative" val="1"/>
              </a:ext>
            </a:extLst>
          </p:cNvPr>
          <p:cNvGrpSpPr/>
          <p:nvPr userDrawn="1"/>
        </p:nvGrpSpPr>
        <p:grpSpPr>
          <a:xfrm>
            <a:off x="762000" y="6150811"/>
            <a:ext cx="118872" cy="118872"/>
            <a:chOff x="1175347" y="3733800"/>
            <a:chExt cx="118872" cy="118872"/>
          </a:xfrm>
        </p:grpSpPr>
        <p:cxnSp>
          <p:nvCxnSpPr>
            <p:cNvPr id="22" name="Straight Connector 21">
              <a:extLst>
                <a:ext uri="{FF2B5EF4-FFF2-40B4-BE49-F238E27FC236}">
                  <a16:creationId xmlns:a16="http://schemas.microsoft.com/office/drawing/2014/main" id="{9173A0CF-667C-4499-98A9-03752E3C37AF}"/>
                </a:ext>
              </a:extLst>
            </p:cNvPr>
            <p:cNvCxnSpPr>
              <a:cxnSpLocks/>
            </p:cNvCxnSpPr>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3" name="Straight Connector 22">
              <a:extLst>
                <a:ext uri="{FF2B5EF4-FFF2-40B4-BE49-F238E27FC236}">
                  <a16:creationId xmlns:a16="http://schemas.microsoft.com/office/drawing/2014/main" id="{C5D99060-086B-40C6-A8B9-2768DB548A03}"/>
                </a:ext>
              </a:extLst>
            </p:cNvPr>
            <p:cNvCxnSpPr>
              <a:cxnSpLocks/>
            </p:cNvCxnSpPr>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1246585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bg>
      <p:bgPr>
        <a:solidFill>
          <a:schemeClr val="bg2"/>
        </a:solidFill>
        <a:effectLst/>
      </p:bgPr>
    </p:bg>
    <p:spTree>
      <p:nvGrpSpPr>
        <p:cNvPr id="1" name=""/>
        <p:cNvGrpSpPr/>
        <p:nvPr/>
      </p:nvGrpSpPr>
      <p:grpSpPr>
        <a:xfrm>
          <a:off x="0" y="0"/>
          <a:ext cx="0" cy="0"/>
          <a:chOff x="0" y="0"/>
          <a:chExt cx="0" cy="0"/>
        </a:xfrm>
      </p:grpSpPr>
      <p:grpSp>
        <p:nvGrpSpPr>
          <p:cNvPr id="4" name="Top Left">
            <a:extLst>
              <a:ext uri="{FF2B5EF4-FFF2-40B4-BE49-F238E27FC236}">
                <a16:creationId xmlns:a16="http://schemas.microsoft.com/office/drawing/2014/main" id="{BBD4F959-5EA4-4F76-B85B-21D723B3B3A7}"/>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5" name="Freeform: Shape 4">
              <a:extLst>
                <a:ext uri="{FF2B5EF4-FFF2-40B4-BE49-F238E27FC236}">
                  <a16:creationId xmlns:a16="http://schemas.microsoft.com/office/drawing/2014/main" id="{FEA59C57-9D10-43F2-A117-CF056B0EE083}"/>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15FBE050-1863-42EC-8923-851534803290}"/>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7" name="Freeform: Shape 6">
              <a:extLst>
                <a:ext uri="{FF2B5EF4-FFF2-40B4-BE49-F238E27FC236}">
                  <a16:creationId xmlns:a16="http://schemas.microsoft.com/office/drawing/2014/main" id="{53B1833D-57B2-41AD-9621-7D5A33B79274}"/>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8" name="Freeform: Shape 7">
              <a:extLst>
                <a:ext uri="{FF2B5EF4-FFF2-40B4-BE49-F238E27FC236}">
                  <a16:creationId xmlns:a16="http://schemas.microsoft.com/office/drawing/2014/main" id="{D76CF914-CBD8-4950-AC92-B6D0618B9537}"/>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9" name="Freeform: Shape 8">
              <a:extLst>
                <a:ext uri="{FF2B5EF4-FFF2-40B4-BE49-F238E27FC236}">
                  <a16:creationId xmlns:a16="http://schemas.microsoft.com/office/drawing/2014/main" id="{9C115E25-746D-4185-9005-7A0A71516E6A}"/>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0" name="Freeform: Shape 9">
              <a:extLst>
                <a:ext uri="{FF2B5EF4-FFF2-40B4-BE49-F238E27FC236}">
                  <a16:creationId xmlns:a16="http://schemas.microsoft.com/office/drawing/2014/main" id="{43669368-7C2F-4AAB-8948-A821629A7F57}"/>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1" name="Freeform: Shape 10">
              <a:extLst>
                <a:ext uri="{FF2B5EF4-FFF2-40B4-BE49-F238E27FC236}">
                  <a16:creationId xmlns:a16="http://schemas.microsoft.com/office/drawing/2014/main" id="{0CA60BEC-2BDB-42C0-8A61-4653057BEE3C}"/>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2" name="Freeform: Shape 11">
              <a:extLst>
                <a:ext uri="{FF2B5EF4-FFF2-40B4-BE49-F238E27FC236}">
                  <a16:creationId xmlns:a16="http://schemas.microsoft.com/office/drawing/2014/main" id="{4C734BC0-49E3-41A4-AB17-D87FF2D36F92}"/>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13" name="Title 1">
            <a:extLst>
              <a:ext uri="{FF2B5EF4-FFF2-40B4-BE49-F238E27FC236}">
                <a16:creationId xmlns:a16="http://schemas.microsoft.com/office/drawing/2014/main" id="{82113BB3-DE71-4C25-A6D0-241EC8A2B699}"/>
              </a:ext>
            </a:extLst>
          </p:cNvPr>
          <p:cNvSpPr>
            <a:spLocks noGrp="1"/>
          </p:cNvSpPr>
          <p:nvPr>
            <p:ph type="title"/>
          </p:nvPr>
        </p:nvSpPr>
        <p:spPr>
          <a:xfrm>
            <a:off x="1198182" y="559814"/>
            <a:ext cx="9795636" cy="1335662"/>
          </a:xfrm>
          <a:prstGeom prst="rect">
            <a:avLst/>
          </a:prstGeom>
        </p:spPr>
        <p:txBody>
          <a:bodyPr/>
          <a:lstStyle>
            <a:lvl1pPr algn="ctr">
              <a:defRPr/>
            </a:lvl1pPr>
          </a:lstStyle>
          <a:p>
            <a:pPr>
              <a:lnSpc>
                <a:spcPct val="100000"/>
              </a:lnSpc>
            </a:pPr>
            <a:r>
              <a:rPr lang="en-US"/>
              <a:t>Click to edit Master title style</a:t>
            </a:r>
            <a:endParaRPr lang="en-US" dirty="0"/>
          </a:p>
        </p:txBody>
      </p:sp>
      <p:sp>
        <p:nvSpPr>
          <p:cNvPr id="31" name="Text Placeholder 30">
            <a:extLst>
              <a:ext uri="{FF2B5EF4-FFF2-40B4-BE49-F238E27FC236}">
                <a16:creationId xmlns:a16="http://schemas.microsoft.com/office/drawing/2014/main" id="{DD0D7D96-3677-493A-BA3B-CCC0ACA7D505}"/>
              </a:ext>
            </a:extLst>
          </p:cNvPr>
          <p:cNvSpPr>
            <a:spLocks noGrp="1"/>
          </p:cNvSpPr>
          <p:nvPr>
            <p:ph type="body" sz="quarter" idx="13" hasCustomPrompt="1"/>
          </p:nvPr>
        </p:nvSpPr>
        <p:spPr>
          <a:xfrm>
            <a:off x="1195388" y="2107496"/>
            <a:ext cx="4756714"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14" name="Content Placeholder 2">
            <a:extLst>
              <a:ext uri="{FF2B5EF4-FFF2-40B4-BE49-F238E27FC236}">
                <a16:creationId xmlns:a16="http://schemas.microsoft.com/office/drawing/2014/main" id="{0C164B7E-5CDD-4C49-94D6-CBB9803DD173}"/>
              </a:ext>
            </a:extLst>
          </p:cNvPr>
          <p:cNvSpPr>
            <a:spLocks noGrp="1"/>
          </p:cNvSpPr>
          <p:nvPr>
            <p:ph idx="1"/>
          </p:nvPr>
        </p:nvSpPr>
        <p:spPr>
          <a:xfrm>
            <a:off x="1195281" y="2717782"/>
            <a:ext cx="4745568"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grpSp>
        <p:nvGrpSpPr>
          <p:cNvPr id="17" name="Bottom Right">
            <a:extLst>
              <a:ext uri="{FF2B5EF4-FFF2-40B4-BE49-F238E27FC236}">
                <a16:creationId xmlns:a16="http://schemas.microsoft.com/office/drawing/2014/main" id="{FDEE985A-E675-4CC8-AB6B-94F735668B73}"/>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sp>
          <p:nvSpPr>
            <p:cNvPr id="18" name="Freeform: Shape 17">
              <a:extLst>
                <a:ext uri="{FF2B5EF4-FFF2-40B4-BE49-F238E27FC236}">
                  <a16:creationId xmlns:a16="http://schemas.microsoft.com/office/drawing/2014/main" id="{7FC5E817-3F3A-422C-88A5-0EDF0234DCA8}"/>
                </a:ext>
                <a:ext uri="{C183D7F6-B498-43B3-948B-1728B52AA6E4}">
                  <adec:decorative xmlns:adec="http://schemas.microsoft.com/office/drawing/2017/decorative" val="1"/>
                </a:ext>
              </a:extLst>
            </p:cNvPr>
            <p:cNvSpPr/>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9" name="Graphic 157">
              <a:extLst>
                <a:ext uri="{FF2B5EF4-FFF2-40B4-BE49-F238E27FC236}">
                  <a16:creationId xmlns:a16="http://schemas.microsoft.com/office/drawing/2014/main" id="{121B83E4-00E3-40BA-9880-8A0D84CD3BE7}"/>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21" name="Freeform: Shape 20">
                <a:extLst>
                  <a:ext uri="{FF2B5EF4-FFF2-40B4-BE49-F238E27FC236}">
                    <a16:creationId xmlns:a16="http://schemas.microsoft.com/office/drawing/2014/main" id="{DB568EA9-E3D2-4FE2-A215-56181CD8DC0D}"/>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2" name="Freeform: Shape 21">
                <a:extLst>
                  <a:ext uri="{FF2B5EF4-FFF2-40B4-BE49-F238E27FC236}">
                    <a16:creationId xmlns:a16="http://schemas.microsoft.com/office/drawing/2014/main" id="{286325F6-B50A-451C-9242-76F44D08BCD0}"/>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3" name="Freeform: Shape 22">
                <a:extLst>
                  <a:ext uri="{FF2B5EF4-FFF2-40B4-BE49-F238E27FC236}">
                    <a16:creationId xmlns:a16="http://schemas.microsoft.com/office/drawing/2014/main" id="{0BD3EC36-E2A2-4E31-9B9A-DB99BCB1FFCD}"/>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4" name="Freeform: Shape 23">
                <a:extLst>
                  <a:ext uri="{FF2B5EF4-FFF2-40B4-BE49-F238E27FC236}">
                    <a16:creationId xmlns:a16="http://schemas.microsoft.com/office/drawing/2014/main" id="{2B0C0B52-C62D-4870-95FC-E72200874998}"/>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5" name="Freeform: Shape 24">
                <a:extLst>
                  <a:ext uri="{FF2B5EF4-FFF2-40B4-BE49-F238E27FC236}">
                    <a16:creationId xmlns:a16="http://schemas.microsoft.com/office/drawing/2014/main" id="{EA1BC770-E7E8-4B4C-9E44-AF28FF3478C6}"/>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6" name="Freeform: Shape 25">
                <a:extLst>
                  <a:ext uri="{FF2B5EF4-FFF2-40B4-BE49-F238E27FC236}">
                    <a16:creationId xmlns:a16="http://schemas.microsoft.com/office/drawing/2014/main" id="{2DFC082B-D4DC-4554-BD0D-A01C683AD833}"/>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7" name="Freeform: Shape 26">
                <a:extLst>
                  <a:ext uri="{FF2B5EF4-FFF2-40B4-BE49-F238E27FC236}">
                    <a16:creationId xmlns:a16="http://schemas.microsoft.com/office/drawing/2014/main" id="{ECEA946C-6AE4-4E0A-9096-BA3FFF9956E8}"/>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dirty="0"/>
              </a:p>
            </p:txBody>
          </p:sp>
        </p:grpSp>
        <p:sp>
          <p:nvSpPr>
            <p:cNvPr id="20" name="Freeform: Shape 19">
              <a:extLst>
                <a:ext uri="{FF2B5EF4-FFF2-40B4-BE49-F238E27FC236}">
                  <a16:creationId xmlns:a16="http://schemas.microsoft.com/office/drawing/2014/main" id="{EC0D7998-F951-4D21-85A4-F7F808621994}"/>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6" name="Text Placeholder 30">
            <a:extLst>
              <a:ext uri="{FF2B5EF4-FFF2-40B4-BE49-F238E27FC236}">
                <a16:creationId xmlns:a16="http://schemas.microsoft.com/office/drawing/2014/main" id="{9B5560C7-50D0-4CC5-AD89-48007BB98B11}"/>
              </a:ext>
            </a:extLst>
          </p:cNvPr>
          <p:cNvSpPr>
            <a:spLocks noGrp="1"/>
          </p:cNvSpPr>
          <p:nvPr>
            <p:ph type="body" sz="quarter" idx="15" hasCustomPrompt="1"/>
          </p:nvPr>
        </p:nvSpPr>
        <p:spPr>
          <a:xfrm>
            <a:off x="6243612" y="2107388"/>
            <a:ext cx="4756714"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35" name="Content Placeholder 2">
            <a:extLst>
              <a:ext uri="{FF2B5EF4-FFF2-40B4-BE49-F238E27FC236}">
                <a16:creationId xmlns:a16="http://schemas.microsoft.com/office/drawing/2014/main" id="{18AD3389-AD6B-43DD-A8D3-747CC5638441}"/>
              </a:ext>
            </a:extLst>
          </p:cNvPr>
          <p:cNvSpPr>
            <a:spLocks noGrp="1"/>
          </p:cNvSpPr>
          <p:nvPr>
            <p:ph idx="14"/>
          </p:nvPr>
        </p:nvSpPr>
        <p:spPr>
          <a:xfrm>
            <a:off x="6243505" y="2717674"/>
            <a:ext cx="4745568"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sp>
        <p:nvSpPr>
          <p:cNvPr id="32" name="Date Placeholder 8">
            <a:extLst>
              <a:ext uri="{FF2B5EF4-FFF2-40B4-BE49-F238E27FC236}">
                <a16:creationId xmlns:a16="http://schemas.microsoft.com/office/drawing/2014/main" id="{20D0392A-9FDF-463E-8831-4E691425672A}"/>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r>
              <a:rPr lang="en-US" dirty="0"/>
              <a:t>2/2/20XX</a:t>
            </a:r>
          </a:p>
        </p:txBody>
      </p:sp>
      <p:sp>
        <p:nvSpPr>
          <p:cNvPr id="33" name="Footer Placeholder 9">
            <a:extLst>
              <a:ext uri="{FF2B5EF4-FFF2-40B4-BE49-F238E27FC236}">
                <a16:creationId xmlns:a16="http://schemas.microsoft.com/office/drawing/2014/main" id="{1DDEDA5B-5F9E-4C6B-A89B-05B29AF7AB9C}"/>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dirty="0"/>
              <a:t>PRESENTATION TITLE</a:t>
            </a:r>
          </a:p>
        </p:txBody>
      </p:sp>
      <p:sp>
        <p:nvSpPr>
          <p:cNvPr id="34" name="Slide Number Placeholder 10">
            <a:extLst>
              <a:ext uri="{FF2B5EF4-FFF2-40B4-BE49-F238E27FC236}">
                <a16:creationId xmlns:a16="http://schemas.microsoft.com/office/drawing/2014/main" id="{C8ED2EA9-7B76-428A-B33B-166EFA2452C0}"/>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358708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bg2"/>
        </a:solidFill>
        <a:effectLst/>
      </p:bgPr>
    </p:bg>
    <p:spTree>
      <p:nvGrpSpPr>
        <p:cNvPr id="1" name=""/>
        <p:cNvGrpSpPr/>
        <p:nvPr/>
      </p:nvGrpSpPr>
      <p:grpSpPr>
        <a:xfrm>
          <a:off x="0" y="0"/>
          <a:ext cx="0" cy="0"/>
          <a:chOff x="0" y="0"/>
          <a:chExt cx="0" cy="0"/>
        </a:xfrm>
      </p:grpSpPr>
      <p:grpSp>
        <p:nvGrpSpPr>
          <p:cNvPr id="2" name="Top Left">
            <a:extLst>
              <a:ext uri="{FF2B5EF4-FFF2-40B4-BE49-F238E27FC236}">
                <a16:creationId xmlns:a16="http://schemas.microsoft.com/office/drawing/2014/main" id="{F814A4FB-5C5F-4FBA-8692-F2853E8F3042}"/>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3" name="Freeform: Shape 2">
              <a:extLst>
                <a:ext uri="{FF2B5EF4-FFF2-40B4-BE49-F238E27FC236}">
                  <a16:creationId xmlns:a16="http://schemas.microsoft.com/office/drawing/2014/main" id="{4980A145-1B2A-495B-BB8D-3217B4432882}"/>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 name="Freeform: Shape 3">
              <a:extLst>
                <a:ext uri="{FF2B5EF4-FFF2-40B4-BE49-F238E27FC236}">
                  <a16:creationId xmlns:a16="http://schemas.microsoft.com/office/drawing/2014/main" id="{0984DC62-D617-4E12-A239-CDDF4B6B262E}"/>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5" name="Freeform: Shape 4">
              <a:extLst>
                <a:ext uri="{FF2B5EF4-FFF2-40B4-BE49-F238E27FC236}">
                  <a16:creationId xmlns:a16="http://schemas.microsoft.com/office/drawing/2014/main" id="{F8A564AC-EDDB-4E4E-BDB1-E48BAD8588ED}"/>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6" name="Freeform: Shape 5">
              <a:extLst>
                <a:ext uri="{FF2B5EF4-FFF2-40B4-BE49-F238E27FC236}">
                  <a16:creationId xmlns:a16="http://schemas.microsoft.com/office/drawing/2014/main" id="{49464CE0-3907-4E76-AFE6-DE1A516EDF34}"/>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7" name="Freeform: Shape 6">
              <a:extLst>
                <a:ext uri="{FF2B5EF4-FFF2-40B4-BE49-F238E27FC236}">
                  <a16:creationId xmlns:a16="http://schemas.microsoft.com/office/drawing/2014/main" id="{9B3B21B9-2870-497E-829A-0CC4F7008462}"/>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8" name="Freeform: Shape 7">
              <a:extLst>
                <a:ext uri="{FF2B5EF4-FFF2-40B4-BE49-F238E27FC236}">
                  <a16:creationId xmlns:a16="http://schemas.microsoft.com/office/drawing/2014/main" id="{909A199D-FF1B-459F-930B-A6D196E86E30}"/>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9" name="Freeform: Shape 8">
              <a:extLst>
                <a:ext uri="{FF2B5EF4-FFF2-40B4-BE49-F238E27FC236}">
                  <a16:creationId xmlns:a16="http://schemas.microsoft.com/office/drawing/2014/main" id="{47E0149D-5979-466E-A1C2-993EA08A6504}"/>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0" name="Freeform: Shape 9">
              <a:extLst>
                <a:ext uri="{FF2B5EF4-FFF2-40B4-BE49-F238E27FC236}">
                  <a16:creationId xmlns:a16="http://schemas.microsoft.com/office/drawing/2014/main" id="{41FDA39F-7BD7-4DDD-9428-51E38CD97ED1}"/>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11" name="Title 1">
            <a:extLst>
              <a:ext uri="{FF2B5EF4-FFF2-40B4-BE49-F238E27FC236}">
                <a16:creationId xmlns:a16="http://schemas.microsoft.com/office/drawing/2014/main" id="{EB1A75F4-7B0E-4667-A4CC-A89FC6C5DDD6}"/>
              </a:ext>
            </a:extLst>
          </p:cNvPr>
          <p:cNvSpPr>
            <a:spLocks noGrp="1"/>
          </p:cNvSpPr>
          <p:nvPr>
            <p:ph type="title"/>
          </p:nvPr>
        </p:nvSpPr>
        <p:spPr>
          <a:xfrm>
            <a:off x="1198182" y="559814"/>
            <a:ext cx="9795636" cy="1335662"/>
          </a:xfrm>
          <a:prstGeom prst="rect">
            <a:avLst/>
          </a:prstGeom>
        </p:spPr>
        <p:txBody>
          <a:bodyPr/>
          <a:lstStyle>
            <a:lvl1pPr algn="ctr">
              <a:defRPr/>
            </a:lvl1pPr>
          </a:lstStyle>
          <a:p>
            <a:pPr>
              <a:lnSpc>
                <a:spcPct val="100000"/>
              </a:lnSpc>
            </a:pPr>
            <a:r>
              <a:rPr lang="en-US"/>
              <a:t>Click to edit Master title style</a:t>
            </a:r>
            <a:endParaRPr lang="en-US" dirty="0"/>
          </a:p>
        </p:txBody>
      </p:sp>
      <p:sp>
        <p:nvSpPr>
          <p:cNvPr id="24" name="Text Placeholder 30">
            <a:extLst>
              <a:ext uri="{FF2B5EF4-FFF2-40B4-BE49-F238E27FC236}">
                <a16:creationId xmlns:a16="http://schemas.microsoft.com/office/drawing/2014/main" id="{BD1F0F39-9F6D-4B25-8117-CC1868D8FD93}"/>
              </a:ext>
            </a:extLst>
          </p:cNvPr>
          <p:cNvSpPr>
            <a:spLocks noGrp="1"/>
          </p:cNvSpPr>
          <p:nvPr>
            <p:ph type="body" sz="quarter" idx="13" hasCustomPrompt="1"/>
          </p:nvPr>
        </p:nvSpPr>
        <p:spPr>
          <a:xfrm>
            <a:off x="842044" y="2107496"/>
            <a:ext cx="3327366"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12" name="Content Placeholder 2">
            <a:extLst>
              <a:ext uri="{FF2B5EF4-FFF2-40B4-BE49-F238E27FC236}">
                <a16:creationId xmlns:a16="http://schemas.microsoft.com/office/drawing/2014/main" id="{4F61A9F3-10B2-440F-8037-9098D468B838}"/>
              </a:ext>
            </a:extLst>
          </p:cNvPr>
          <p:cNvSpPr>
            <a:spLocks noGrp="1"/>
          </p:cNvSpPr>
          <p:nvPr>
            <p:ph idx="1"/>
          </p:nvPr>
        </p:nvSpPr>
        <p:spPr>
          <a:xfrm>
            <a:off x="841937" y="2717782"/>
            <a:ext cx="3319569"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grpSp>
        <p:nvGrpSpPr>
          <p:cNvPr id="13" name="Bottom Right">
            <a:extLst>
              <a:ext uri="{FF2B5EF4-FFF2-40B4-BE49-F238E27FC236}">
                <a16:creationId xmlns:a16="http://schemas.microsoft.com/office/drawing/2014/main" id="{42796FA7-0B8D-4A6A-B372-11F871284261}"/>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sp>
          <p:nvSpPr>
            <p:cNvPr id="14" name="Freeform: Shape 13">
              <a:extLst>
                <a:ext uri="{FF2B5EF4-FFF2-40B4-BE49-F238E27FC236}">
                  <a16:creationId xmlns:a16="http://schemas.microsoft.com/office/drawing/2014/main" id="{4E9DEDEF-994C-4A05-BAA2-67F5BD83498A}"/>
                </a:ext>
                <a:ext uri="{C183D7F6-B498-43B3-948B-1728B52AA6E4}">
                  <adec:decorative xmlns:adec="http://schemas.microsoft.com/office/drawing/2017/decorative" val="1"/>
                </a:ext>
              </a:extLst>
            </p:cNvPr>
            <p:cNvSpPr/>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5" name="Graphic 157">
              <a:extLst>
                <a:ext uri="{FF2B5EF4-FFF2-40B4-BE49-F238E27FC236}">
                  <a16:creationId xmlns:a16="http://schemas.microsoft.com/office/drawing/2014/main" id="{BB94129B-E855-47D6-9855-B7BBA9196577}"/>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17" name="Freeform: Shape 16">
                <a:extLst>
                  <a:ext uri="{FF2B5EF4-FFF2-40B4-BE49-F238E27FC236}">
                    <a16:creationId xmlns:a16="http://schemas.microsoft.com/office/drawing/2014/main" id="{F51AB20C-DF56-47C5-896F-0DB80D03FDC8}"/>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18" name="Freeform: Shape 17">
                <a:extLst>
                  <a:ext uri="{FF2B5EF4-FFF2-40B4-BE49-F238E27FC236}">
                    <a16:creationId xmlns:a16="http://schemas.microsoft.com/office/drawing/2014/main" id="{CFDCBD64-0658-4106-89B1-85886D501AF4}"/>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19" name="Freeform: Shape 18">
                <a:extLst>
                  <a:ext uri="{FF2B5EF4-FFF2-40B4-BE49-F238E27FC236}">
                    <a16:creationId xmlns:a16="http://schemas.microsoft.com/office/drawing/2014/main" id="{B4A46042-D02F-49E2-94BE-4343D185C109}"/>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0" name="Freeform: Shape 19">
                <a:extLst>
                  <a:ext uri="{FF2B5EF4-FFF2-40B4-BE49-F238E27FC236}">
                    <a16:creationId xmlns:a16="http://schemas.microsoft.com/office/drawing/2014/main" id="{3BB3FF94-2A73-4E66-B0F7-52680ACEE507}"/>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1" name="Freeform: Shape 20">
                <a:extLst>
                  <a:ext uri="{FF2B5EF4-FFF2-40B4-BE49-F238E27FC236}">
                    <a16:creationId xmlns:a16="http://schemas.microsoft.com/office/drawing/2014/main" id="{3F248489-3035-4F9D-B606-06A95BB4E166}"/>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2" name="Freeform: Shape 21">
                <a:extLst>
                  <a:ext uri="{FF2B5EF4-FFF2-40B4-BE49-F238E27FC236}">
                    <a16:creationId xmlns:a16="http://schemas.microsoft.com/office/drawing/2014/main" id="{0689AA6E-4D9C-4F1F-8400-646DBC1DEB4D}"/>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3" name="Freeform: Shape 22">
                <a:extLst>
                  <a:ext uri="{FF2B5EF4-FFF2-40B4-BE49-F238E27FC236}">
                    <a16:creationId xmlns:a16="http://schemas.microsoft.com/office/drawing/2014/main" id="{4D905AEC-08D4-41F2-AD1B-63851B364937}"/>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dirty="0"/>
              </a:p>
            </p:txBody>
          </p:sp>
        </p:grpSp>
        <p:sp>
          <p:nvSpPr>
            <p:cNvPr id="16" name="Freeform: Shape 15">
              <a:extLst>
                <a:ext uri="{FF2B5EF4-FFF2-40B4-BE49-F238E27FC236}">
                  <a16:creationId xmlns:a16="http://schemas.microsoft.com/office/drawing/2014/main" id="{F599A04F-CD3E-4093-A4F6-84E34675CF94}"/>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3" name="Text Placeholder 30">
            <a:extLst>
              <a:ext uri="{FF2B5EF4-FFF2-40B4-BE49-F238E27FC236}">
                <a16:creationId xmlns:a16="http://schemas.microsoft.com/office/drawing/2014/main" id="{CAD7B113-A329-4BA2-AFE9-605C0245BE80}"/>
              </a:ext>
            </a:extLst>
          </p:cNvPr>
          <p:cNvSpPr>
            <a:spLocks noGrp="1"/>
          </p:cNvSpPr>
          <p:nvPr>
            <p:ph type="body" sz="quarter" idx="17" hasCustomPrompt="1"/>
          </p:nvPr>
        </p:nvSpPr>
        <p:spPr>
          <a:xfrm>
            <a:off x="4423061" y="2107496"/>
            <a:ext cx="3327366"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32" name="Content Placeholder 2">
            <a:extLst>
              <a:ext uri="{FF2B5EF4-FFF2-40B4-BE49-F238E27FC236}">
                <a16:creationId xmlns:a16="http://schemas.microsoft.com/office/drawing/2014/main" id="{8D6DC0D7-6E45-4762-A081-2A9D1DF03B9B}"/>
              </a:ext>
            </a:extLst>
          </p:cNvPr>
          <p:cNvSpPr>
            <a:spLocks noGrp="1"/>
          </p:cNvSpPr>
          <p:nvPr>
            <p:ph idx="16"/>
          </p:nvPr>
        </p:nvSpPr>
        <p:spPr>
          <a:xfrm>
            <a:off x="4422954" y="2717782"/>
            <a:ext cx="3319569"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sp>
        <p:nvSpPr>
          <p:cNvPr id="31" name="Text Placeholder 30">
            <a:extLst>
              <a:ext uri="{FF2B5EF4-FFF2-40B4-BE49-F238E27FC236}">
                <a16:creationId xmlns:a16="http://schemas.microsoft.com/office/drawing/2014/main" id="{52827B4A-2F73-4A8C-9EB2-DE175123E916}"/>
              </a:ext>
            </a:extLst>
          </p:cNvPr>
          <p:cNvSpPr>
            <a:spLocks noGrp="1"/>
          </p:cNvSpPr>
          <p:nvPr>
            <p:ph type="body" sz="quarter" idx="15" hasCustomPrompt="1"/>
          </p:nvPr>
        </p:nvSpPr>
        <p:spPr>
          <a:xfrm>
            <a:off x="8016137" y="2107496"/>
            <a:ext cx="3327366"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30" name="Content Placeholder 2">
            <a:extLst>
              <a:ext uri="{FF2B5EF4-FFF2-40B4-BE49-F238E27FC236}">
                <a16:creationId xmlns:a16="http://schemas.microsoft.com/office/drawing/2014/main" id="{5274DFA3-F7E2-4525-B0FD-F36F75AC670C}"/>
              </a:ext>
            </a:extLst>
          </p:cNvPr>
          <p:cNvSpPr>
            <a:spLocks noGrp="1"/>
          </p:cNvSpPr>
          <p:nvPr>
            <p:ph idx="14"/>
          </p:nvPr>
        </p:nvSpPr>
        <p:spPr>
          <a:xfrm>
            <a:off x="8016030" y="2717782"/>
            <a:ext cx="3319569"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sp>
        <p:nvSpPr>
          <p:cNvPr id="25" name="Date Placeholder 8">
            <a:extLst>
              <a:ext uri="{FF2B5EF4-FFF2-40B4-BE49-F238E27FC236}">
                <a16:creationId xmlns:a16="http://schemas.microsoft.com/office/drawing/2014/main" id="{D7DADA0B-95F3-437B-BB04-284E5066D32A}"/>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r>
              <a:rPr lang="en-US" dirty="0"/>
              <a:t>2/2/20XX</a:t>
            </a:r>
          </a:p>
        </p:txBody>
      </p:sp>
      <p:sp>
        <p:nvSpPr>
          <p:cNvPr id="26" name="Footer Placeholder 9">
            <a:extLst>
              <a:ext uri="{FF2B5EF4-FFF2-40B4-BE49-F238E27FC236}">
                <a16:creationId xmlns:a16="http://schemas.microsoft.com/office/drawing/2014/main" id="{79EB3AB4-7EA2-4CAC-A6BD-9D885C89758B}"/>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dirty="0"/>
              <a:t>PRESENTATION TITLE</a:t>
            </a:r>
          </a:p>
        </p:txBody>
      </p:sp>
      <p:sp>
        <p:nvSpPr>
          <p:cNvPr id="27" name="Slide Number Placeholder 10">
            <a:extLst>
              <a:ext uri="{FF2B5EF4-FFF2-40B4-BE49-F238E27FC236}">
                <a16:creationId xmlns:a16="http://schemas.microsoft.com/office/drawing/2014/main" id="{5F4C612D-28B2-4621-BF60-4C517747AD56}"/>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097955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bg2"/>
        </a:solidFill>
        <a:effectLst/>
      </p:bgPr>
    </p:bg>
    <p:spTree>
      <p:nvGrpSpPr>
        <p:cNvPr id="1" name=""/>
        <p:cNvGrpSpPr/>
        <p:nvPr/>
      </p:nvGrpSpPr>
      <p:grpSpPr>
        <a:xfrm>
          <a:off x="0" y="0"/>
          <a:ext cx="0" cy="0"/>
          <a:chOff x="0" y="0"/>
          <a:chExt cx="0" cy="0"/>
        </a:xfrm>
      </p:grpSpPr>
      <p:grpSp>
        <p:nvGrpSpPr>
          <p:cNvPr id="28" name="Bottom Right">
            <a:extLst>
              <a:ext uri="{FF2B5EF4-FFF2-40B4-BE49-F238E27FC236}">
                <a16:creationId xmlns:a16="http://schemas.microsoft.com/office/drawing/2014/main" id="{562BD150-E869-44AC-B0E8-35618F795B53}"/>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sp>
          <p:nvSpPr>
            <p:cNvPr id="29" name="Freeform: Shape 28">
              <a:extLst>
                <a:ext uri="{FF2B5EF4-FFF2-40B4-BE49-F238E27FC236}">
                  <a16:creationId xmlns:a16="http://schemas.microsoft.com/office/drawing/2014/main" id="{FF918A15-3E7F-42BB-83AB-473EF76AB0CE}"/>
                </a:ext>
                <a:ext uri="{C183D7F6-B498-43B3-948B-1728B52AA6E4}">
                  <adec:decorative xmlns:adec="http://schemas.microsoft.com/office/drawing/2017/decorative" val="1"/>
                </a:ext>
              </a:extLst>
            </p:cNvPr>
            <p:cNvSpPr/>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0" name="Graphic 157">
              <a:extLst>
                <a:ext uri="{FF2B5EF4-FFF2-40B4-BE49-F238E27FC236}">
                  <a16:creationId xmlns:a16="http://schemas.microsoft.com/office/drawing/2014/main" id="{1AA9D900-7A0C-4788-85E0-9329B727A147}"/>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33" name="Freeform: Shape 32">
                <a:extLst>
                  <a:ext uri="{FF2B5EF4-FFF2-40B4-BE49-F238E27FC236}">
                    <a16:creationId xmlns:a16="http://schemas.microsoft.com/office/drawing/2014/main" id="{839D0A43-40DB-4967-BF0C-05CB54D3DF2C}"/>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34" name="Freeform: Shape 33">
                <a:extLst>
                  <a:ext uri="{FF2B5EF4-FFF2-40B4-BE49-F238E27FC236}">
                    <a16:creationId xmlns:a16="http://schemas.microsoft.com/office/drawing/2014/main" id="{F6C7E54F-930C-4B8D-9CE6-DCC37269B132}"/>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35" name="Freeform: Shape 34">
                <a:extLst>
                  <a:ext uri="{FF2B5EF4-FFF2-40B4-BE49-F238E27FC236}">
                    <a16:creationId xmlns:a16="http://schemas.microsoft.com/office/drawing/2014/main" id="{A4F6F66D-CC67-443B-9CB5-FFD695ED4518}"/>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36" name="Freeform: Shape 35">
                <a:extLst>
                  <a:ext uri="{FF2B5EF4-FFF2-40B4-BE49-F238E27FC236}">
                    <a16:creationId xmlns:a16="http://schemas.microsoft.com/office/drawing/2014/main" id="{6B392295-CB7C-4805-B4B1-AC7531AC270A}"/>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37" name="Freeform: Shape 36">
                <a:extLst>
                  <a:ext uri="{FF2B5EF4-FFF2-40B4-BE49-F238E27FC236}">
                    <a16:creationId xmlns:a16="http://schemas.microsoft.com/office/drawing/2014/main" id="{91ADCAAB-0B5C-4495-8D5D-32C87A21407D}"/>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38" name="Freeform: Shape 37">
                <a:extLst>
                  <a:ext uri="{FF2B5EF4-FFF2-40B4-BE49-F238E27FC236}">
                    <a16:creationId xmlns:a16="http://schemas.microsoft.com/office/drawing/2014/main" id="{8F02E2A1-7B5F-4C33-98CD-98E24B61EFFB}"/>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39" name="Freeform: Shape 38">
                <a:extLst>
                  <a:ext uri="{FF2B5EF4-FFF2-40B4-BE49-F238E27FC236}">
                    <a16:creationId xmlns:a16="http://schemas.microsoft.com/office/drawing/2014/main" id="{7577F4AD-5552-4A2F-A3FA-67834BF96FBE}"/>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dirty="0"/>
              </a:p>
            </p:txBody>
          </p:sp>
        </p:grpSp>
        <p:sp>
          <p:nvSpPr>
            <p:cNvPr id="31" name="Freeform: Shape 30">
              <a:extLst>
                <a:ext uri="{FF2B5EF4-FFF2-40B4-BE49-F238E27FC236}">
                  <a16:creationId xmlns:a16="http://schemas.microsoft.com/office/drawing/2014/main" id="{C17EE90C-247C-4F8E-9B86-BD7E31F126A3}"/>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2" name="Title 1">
            <a:extLst>
              <a:ext uri="{FF2B5EF4-FFF2-40B4-BE49-F238E27FC236}">
                <a16:creationId xmlns:a16="http://schemas.microsoft.com/office/drawing/2014/main" id="{985E1522-3C37-44A6-81DC-1BF369AF0B54}"/>
              </a:ext>
            </a:extLst>
          </p:cNvPr>
          <p:cNvSpPr>
            <a:spLocks noGrp="1"/>
          </p:cNvSpPr>
          <p:nvPr>
            <p:ph type="ctrTitle"/>
          </p:nvPr>
        </p:nvSpPr>
        <p:spPr>
          <a:xfrm>
            <a:off x="996275" y="4098524"/>
            <a:ext cx="5996628" cy="2226076"/>
          </a:xfrm>
          <a:prstGeom prst="rect">
            <a:avLst/>
          </a:prstGeom>
        </p:spPr>
        <p:txBody>
          <a:bodyPr anchor="ctr">
            <a:normAutofit/>
          </a:bodyPr>
          <a:lstStyle/>
          <a:p>
            <a:pPr algn="l"/>
            <a:r>
              <a:rPr lang="en-US" sz="5400">
                <a:cs typeface="Posterama" panose="020B0504020200020000" pitchFamily="34" charset="0"/>
              </a:rPr>
              <a:t>Click to edit Master title style</a:t>
            </a:r>
            <a:endParaRPr lang="en-US" sz="5400" dirty="0">
              <a:cs typeface="Posterama" panose="020B0504020200020000" pitchFamily="34" charset="0"/>
            </a:endParaRPr>
          </a:p>
        </p:txBody>
      </p:sp>
      <p:sp>
        <p:nvSpPr>
          <p:cNvPr id="44" name="Subtitle 2">
            <a:extLst>
              <a:ext uri="{FF2B5EF4-FFF2-40B4-BE49-F238E27FC236}">
                <a16:creationId xmlns:a16="http://schemas.microsoft.com/office/drawing/2014/main" id="{5048357E-69C2-4F32-8C47-3D84340F6190}"/>
              </a:ext>
            </a:extLst>
          </p:cNvPr>
          <p:cNvSpPr>
            <a:spLocks noGrp="1"/>
          </p:cNvSpPr>
          <p:nvPr>
            <p:ph type="subTitle" idx="1"/>
          </p:nvPr>
        </p:nvSpPr>
        <p:spPr>
          <a:xfrm>
            <a:off x="7185430" y="4085112"/>
            <a:ext cx="3997745" cy="2228758"/>
          </a:xfrm>
          <a:prstGeom prst="rect">
            <a:avLst/>
          </a:prstGeom>
        </p:spPr>
        <p:txBody>
          <a:bodyPr anchor="ctr"/>
          <a:lstStyle/>
          <a:p>
            <a:pPr algn="l">
              <a:lnSpc>
                <a:spcPct val="110000"/>
              </a:lnSpc>
            </a:pPr>
            <a:r>
              <a:rPr lang="en-US" sz="2200">
                <a:cs typeface="Segoe UI Semilight" panose="020B0402040204020203" pitchFamily="34" charset="0"/>
              </a:rPr>
              <a:t>Click to edit Master subtitle style</a:t>
            </a:r>
            <a:endParaRPr lang="en-US" sz="2200" dirty="0">
              <a:cs typeface="Segoe UI Semilight" panose="020B0402040204020203" pitchFamily="34" charset="0"/>
            </a:endParaRPr>
          </a:p>
        </p:txBody>
      </p:sp>
      <p:sp>
        <p:nvSpPr>
          <p:cNvPr id="63" name="Date Placeholder 8">
            <a:extLst>
              <a:ext uri="{FF2B5EF4-FFF2-40B4-BE49-F238E27FC236}">
                <a16:creationId xmlns:a16="http://schemas.microsoft.com/office/drawing/2014/main" id="{0CB3C12F-97EC-48F0-B4FC-924D91ECF3A6}"/>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r>
              <a:rPr lang="en-US" dirty="0"/>
              <a:t>2/2/20XX</a:t>
            </a:r>
          </a:p>
        </p:txBody>
      </p:sp>
      <p:sp>
        <p:nvSpPr>
          <p:cNvPr id="64" name="Footer Placeholder 9">
            <a:extLst>
              <a:ext uri="{FF2B5EF4-FFF2-40B4-BE49-F238E27FC236}">
                <a16:creationId xmlns:a16="http://schemas.microsoft.com/office/drawing/2014/main" id="{E3780E67-8AD7-4AB6-880C-281395A8EE02}"/>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dirty="0"/>
              <a:t>PRESENTATION TITLE</a:t>
            </a:r>
          </a:p>
        </p:txBody>
      </p:sp>
      <p:sp>
        <p:nvSpPr>
          <p:cNvPr id="65" name="Slide Number Placeholder 10">
            <a:extLst>
              <a:ext uri="{FF2B5EF4-FFF2-40B4-BE49-F238E27FC236}">
                <a16:creationId xmlns:a16="http://schemas.microsoft.com/office/drawing/2014/main" id="{28F5F854-E7C5-4C18-A6E1-ECEF9BDE586F}"/>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69" name="Picture Placeholder 68">
            <a:extLst>
              <a:ext uri="{FF2B5EF4-FFF2-40B4-BE49-F238E27FC236}">
                <a16:creationId xmlns:a16="http://schemas.microsoft.com/office/drawing/2014/main" id="{22FBEE11-58B3-429A-8DAC-6A64A613383D}"/>
              </a:ext>
            </a:extLst>
          </p:cNvPr>
          <p:cNvSpPr>
            <a:spLocks noGrp="1"/>
          </p:cNvSpPr>
          <p:nvPr>
            <p:ph type="pic" sz="quarter" idx="13" hasCustomPrompt="1"/>
          </p:nvPr>
        </p:nvSpPr>
        <p:spPr>
          <a:xfrm>
            <a:off x="619842" y="0"/>
            <a:ext cx="11084189" cy="3854030"/>
          </a:xfrm>
          <a:custGeom>
            <a:avLst/>
            <a:gdLst>
              <a:gd name="connsiteX0" fmla="*/ 0 w 11084189"/>
              <a:gd name="connsiteY0" fmla="*/ 0 h 3854030"/>
              <a:gd name="connsiteX1" fmla="*/ 11084189 w 11084189"/>
              <a:gd name="connsiteY1" fmla="*/ 0 h 3854030"/>
              <a:gd name="connsiteX2" fmla="*/ 11061525 w 11084189"/>
              <a:gd name="connsiteY2" fmla="*/ 105743 h 3854030"/>
              <a:gd name="connsiteX3" fmla="*/ 5542094 w 11084189"/>
              <a:gd name="connsiteY3" fmla="*/ 3854030 h 3854030"/>
              <a:gd name="connsiteX4" fmla="*/ 22663 w 11084189"/>
              <a:gd name="connsiteY4" fmla="*/ 105743 h 3854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4189" h="3854030">
                <a:moveTo>
                  <a:pt x="0" y="0"/>
                </a:moveTo>
                <a:lnTo>
                  <a:pt x="11084189" y="0"/>
                </a:lnTo>
                <a:lnTo>
                  <a:pt x="11061525" y="105743"/>
                </a:lnTo>
                <a:cubicBezTo>
                  <a:pt x="10536186" y="2244886"/>
                  <a:pt x="8264668" y="3854030"/>
                  <a:pt x="5542094" y="3854030"/>
                </a:cubicBezTo>
                <a:cubicBezTo>
                  <a:pt x="2819520" y="3854030"/>
                  <a:pt x="548002" y="2244886"/>
                  <a:pt x="22663" y="105743"/>
                </a:cubicBezTo>
                <a:close/>
              </a:path>
            </a:pathLst>
          </a:custGeom>
        </p:spPr>
        <p:txBody>
          <a:bodyPr wrap="square" anchor="ctr">
            <a:noAutofit/>
          </a:bodyPr>
          <a:lstStyle>
            <a:lvl1pPr marL="0" indent="0" algn="ctr">
              <a:buNone/>
              <a:defRPr sz="2000"/>
            </a:lvl1pPr>
          </a:lstStyle>
          <a:p>
            <a:r>
              <a:rPr lang="en-US" dirty="0"/>
              <a:t>Insert photo here</a:t>
            </a:r>
          </a:p>
        </p:txBody>
      </p:sp>
      <p:grpSp>
        <p:nvGrpSpPr>
          <p:cNvPr id="14" name="Top Left">
            <a:extLst>
              <a:ext uri="{FF2B5EF4-FFF2-40B4-BE49-F238E27FC236}">
                <a16:creationId xmlns:a16="http://schemas.microsoft.com/office/drawing/2014/main" id="{33360105-7353-4ECE-84E2-90AB638A30BC}"/>
              </a:ext>
              <a:ext uri="{C183D7F6-B498-43B3-948B-1728B52AA6E4}">
                <adec:decorative xmlns:adec="http://schemas.microsoft.com/office/drawing/2017/decorative" val="1"/>
              </a:ext>
            </a:extLst>
          </p:cNvPr>
          <p:cNvGrpSpPr/>
          <p:nvPr userDrawn="1"/>
        </p:nvGrpSpPr>
        <p:grpSpPr>
          <a:xfrm>
            <a:off x="10849" y="15178"/>
            <a:ext cx="2198951" cy="3331254"/>
            <a:chOff x="10849" y="15178"/>
            <a:chExt cx="2198951" cy="3331254"/>
          </a:xfrm>
        </p:grpSpPr>
        <p:sp>
          <p:nvSpPr>
            <p:cNvPr id="15" name="Freeform: Shape 14">
              <a:extLst>
                <a:ext uri="{FF2B5EF4-FFF2-40B4-BE49-F238E27FC236}">
                  <a16:creationId xmlns:a16="http://schemas.microsoft.com/office/drawing/2014/main" id="{9D5AB2A0-6800-4AD4-A205-3E8C1112BC30}"/>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6" name="Freeform: Shape 15">
              <a:extLst>
                <a:ext uri="{FF2B5EF4-FFF2-40B4-BE49-F238E27FC236}">
                  <a16:creationId xmlns:a16="http://schemas.microsoft.com/office/drawing/2014/main" id="{12B26919-92C3-4374-AE4E-4317D65064C0}"/>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7" name="Freeform: Shape 16">
              <a:extLst>
                <a:ext uri="{FF2B5EF4-FFF2-40B4-BE49-F238E27FC236}">
                  <a16:creationId xmlns:a16="http://schemas.microsoft.com/office/drawing/2014/main" id="{E46716C0-CAC5-41FA-B385-EBA8AFFDF128}"/>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8" name="Freeform: Shape 17">
              <a:extLst>
                <a:ext uri="{FF2B5EF4-FFF2-40B4-BE49-F238E27FC236}">
                  <a16:creationId xmlns:a16="http://schemas.microsoft.com/office/drawing/2014/main" id="{BE7C1332-4CF7-41C1-ACC4-6C23744D478F}"/>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19" name="Freeform: Shape 18">
              <a:extLst>
                <a:ext uri="{FF2B5EF4-FFF2-40B4-BE49-F238E27FC236}">
                  <a16:creationId xmlns:a16="http://schemas.microsoft.com/office/drawing/2014/main" id="{2C35C136-D3C6-42F1-840C-EE7B2BA3776E}"/>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20" name="Freeform: Shape 19">
              <a:extLst>
                <a:ext uri="{FF2B5EF4-FFF2-40B4-BE49-F238E27FC236}">
                  <a16:creationId xmlns:a16="http://schemas.microsoft.com/office/drawing/2014/main" id="{BF98CB80-2DAC-44B7-B719-6DF8BC2DBB91}"/>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21" name="Freeform: Shape 20">
              <a:extLst>
                <a:ext uri="{FF2B5EF4-FFF2-40B4-BE49-F238E27FC236}">
                  <a16:creationId xmlns:a16="http://schemas.microsoft.com/office/drawing/2014/main" id="{F0613FF3-B071-4C0E-B6E7-6815CCCC403A}"/>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22" name="Cross">
            <a:extLst>
              <a:ext uri="{FF2B5EF4-FFF2-40B4-BE49-F238E27FC236}">
                <a16:creationId xmlns:a16="http://schemas.microsoft.com/office/drawing/2014/main" id="{54409833-5EAC-4A40-B5BB-DE8282DD8E14}"/>
              </a:ext>
              <a:ext uri="{C183D7F6-B498-43B3-948B-1728B52AA6E4}">
                <adec:decorative xmlns:adec="http://schemas.microsoft.com/office/drawing/2017/decorative" val="1"/>
              </a:ext>
            </a:extLst>
          </p:cNvPr>
          <p:cNvGrpSpPr/>
          <p:nvPr userDrawn="1"/>
        </p:nvGrpSpPr>
        <p:grpSpPr>
          <a:xfrm>
            <a:off x="248476" y="143843"/>
            <a:ext cx="118872" cy="118872"/>
            <a:chOff x="1175347" y="3733800"/>
            <a:chExt cx="118872" cy="118872"/>
          </a:xfrm>
        </p:grpSpPr>
        <p:cxnSp>
          <p:nvCxnSpPr>
            <p:cNvPr id="23" name="Straight Connector 22">
              <a:extLst>
                <a:ext uri="{FF2B5EF4-FFF2-40B4-BE49-F238E27FC236}">
                  <a16:creationId xmlns:a16="http://schemas.microsoft.com/office/drawing/2014/main" id="{7B9F7703-741D-4FB8-8620-F3BBFF5A0157}"/>
                </a:ext>
              </a:extLst>
            </p:cNvPr>
            <p:cNvCxnSpPr>
              <a:cxnSpLocks/>
            </p:cNvCxnSpPr>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EC34E00B-1518-4EAC-A170-4D2B5C23FB64}"/>
                </a:ext>
              </a:extLst>
            </p:cNvPr>
            <p:cNvCxnSpPr>
              <a:cxnSpLocks/>
            </p:cNvCxnSpPr>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25" name="Cross">
            <a:extLst>
              <a:ext uri="{FF2B5EF4-FFF2-40B4-BE49-F238E27FC236}">
                <a16:creationId xmlns:a16="http://schemas.microsoft.com/office/drawing/2014/main" id="{CFFED490-4247-4E3E-8A2E-5AF8A14E680E}"/>
              </a:ext>
              <a:ext uri="{C183D7F6-B498-43B3-948B-1728B52AA6E4}">
                <adec:decorative xmlns:adec="http://schemas.microsoft.com/office/drawing/2017/decorative" val="1"/>
              </a:ext>
            </a:extLst>
          </p:cNvPr>
          <p:cNvGrpSpPr/>
          <p:nvPr userDrawn="1"/>
        </p:nvGrpSpPr>
        <p:grpSpPr>
          <a:xfrm>
            <a:off x="400876" y="296243"/>
            <a:ext cx="118872" cy="118872"/>
            <a:chOff x="1175347" y="3733800"/>
            <a:chExt cx="118872" cy="118872"/>
          </a:xfrm>
        </p:grpSpPr>
        <p:cxnSp>
          <p:nvCxnSpPr>
            <p:cNvPr id="26" name="Straight Connector 25">
              <a:extLst>
                <a:ext uri="{FF2B5EF4-FFF2-40B4-BE49-F238E27FC236}">
                  <a16:creationId xmlns:a16="http://schemas.microsoft.com/office/drawing/2014/main" id="{FA378251-A149-4A27-9D43-C6E87A300F23}"/>
                </a:ext>
              </a:extLst>
            </p:cNvPr>
            <p:cNvCxnSpPr>
              <a:cxnSpLocks/>
            </p:cNvCxnSpPr>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7" name="Straight Connector 26">
              <a:extLst>
                <a:ext uri="{FF2B5EF4-FFF2-40B4-BE49-F238E27FC236}">
                  <a16:creationId xmlns:a16="http://schemas.microsoft.com/office/drawing/2014/main" id="{37ADD3F7-FA3D-4A72-B8B3-3FCBBFCB0ACF}"/>
                </a:ext>
              </a:extLst>
            </p:cNvPr>
            <p:cNvCxnSpPr>
              <a:cxnSpLocks/>
            </p:cNvCxnSpPr>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420459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2"/>
        </a:solidFill>
        <a:effectLst/>
      </p:bgPr>
    </p:bg>
    <p:spTree>
      <p:nvGrpSpPr>
        <p:cNvPr id="1" name=""/>
        <p:cNvGrpSpPr/>
        <p:nvPr/>
      </p:nvGrpSpPr>
      <p:grpSpPr>
        <a:xfrm>
          <a:off x="0" y="0"/>
          <a:ext cx="0" cy="0"/>
          <a:chOff x="0" y="0"/>
          <a:chExt cx="0" cy="0"/>
        </a:xfrm>
      </p:grpSpPr>
      <p:grpSp>
        <p:nvGrpSpPr>
          <p:cNvPr id="25" name="Top left">
            <a:extLst>
              <a:ext uri="{FF2B5EF4-FFF2-40B4-BE49-F238E27FC236}">
                <a16:creationId xmlns:a16="http://schemas.microsoft.com/office/drawing/2014/main" id="{58A4F778-D8DF-42FD-B154-2F4B2C2028A1}"/>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26" name="Freeform: Shape 25">
              <a:extLst>
                <a:ext uri="{FF2B5EF4-FFF2-40B4-BE49-F238E27FC236}">
                  <a16:creationId xmlns:a16="http://schemas.microsoft.com/office/drawing/2014/main" id="{80793C3B-AAD0-4446-A423-B0EB8EE2AA62}"/>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7" name="Freeform: Shape 26">
              <a:extLst>
                <a:ext uri="{FF2B5EF4-FFF2-40B4-BE49-F238E27FC236}">
                  <a16:creationId xmlns:a16="http://schemas.microsoft.com/office/drawing/2014/main" id="{57344207-297F-4959-8A55-69CE467B3CBD}"/>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28" name="Freeform: Shape 27">
              <a:extLst>
                <a:ext uri="{FF2B5EF4-FFF2-40B4-BE49-F238E27FC236}">
                  <a16:creationId xmlns:a16="http://schemas.microsoft.com/office/drawing/2014/main" id="{0479A031-8D8F-4167-9AC1-FF9067577187}"/>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29" name="Freeform: Shape 28">
              <a:extLst>
                <a:ext uri="{FF2B5EF4-FFF2-40B4-BE49-F238E27FC236}">
                  <a16:creationId xmlns:a16="http://schemas.microsoft.com/office/drawing/2014/main" id="{2530E3E1-76BD-4378-9E7C-7302E4B84D71}"/>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0" name="Freeform: Shape 29">
              <a:extLst>
                <a:ext uri="{FF2B5EF4-FFF2-40B4-BE49-F238E27FC236}">
                  <a16:creationId xmlns:a16="http://schemas.microsoft.com/office/drawing/2014/main" id="{D8C42F67-50FC-4C12-B07D-7FD30B62543B}"/>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1" name="Freeform: Shape 30">
              <a:extLst>
                <a:ext uri="{FF2B5EF4-FFF2-40B4-BE49-F238E27FC236}">
                  <a16:creationId xmlns:a16="http://schemas.microsoft.com/office/drawing/2014/main" id="{C3AD1C10-DF74-4C65-AF7B-89386448D4EA}"/>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2" name="Freeform: Shape 31">
              <a:extLst>
                <a:ext uri="{FF2B5EF4-FFF2-40B4-BE49-F238E27FC236}">
                  <a16:creationId xmlns:a16="http://schemas.microsoft.com/office/drawing/2014/main" id="{E2D9D2C3-0C72-4401-8548-E2CACA3C95C5}"/>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3" name="Freeform: Shape 32">
              <a:extLst>
                <a:ext uri="{FF2B5EF4-FFF2-40B4-BE49-F238E27FC236}">
                  <a16:creationId xmlns:a16="http://schemas.microsoft.com/office/drawing/2014/main" id="{83142937-438B-42B5-8B58-B26BD92F1544}"/>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35" name="Freeform: Shape 34">
            <a:extLst>
              <a:ext uri="{FF2B5EF4-FFF2-40B4-BE49-F238E27FC236}">
                <a16:creationId xmlns:a16="http://schemas.microsoft.com/office/drawing/2014/main" id="{AE9F08BF-E500-4B58-9AA3-B4517E83CEF3}"/>
              </a:ext>
              <a:ext uri="{C183D7F6-B498-43B3-948B-1728B52AA6E4}">
                <adec:decorative xmlns:adec="http://schemas.microsoft.com/office/drawing/2017/decorative" val="1"/>
              </a:ext>
            </a:extLst>
          </p:cNvPr>
          <p:cNvSpPr/>
          <p:nvPr userDrawn="1"/>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0" name="Bottom Right">
            <a:extLst>
              <a:ext uri="{FF2B5EF4-FFF2-40B4-BE49-F238E27FC236}">
                <a16:creationId xmlns:a16="http://schemas.microsoft.com/office/drawing/2014/main" id="{6DE93ED8-FDE6-418E-A743-2B368C71F311}"/>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grpSp>
          <p:nvGrpSpPr>
            <p:cNvPr id="41" name="Graphic 157">
              <a:extLst>
                <a:ext uri="{FF2B5EF4-FFF2-40B4-BE49-F238E27FC236}">
                  <a16:creationId xmlns:a16="http://schemas.microsoft.com/office/drawing/2014/main" id="{25190812-FA8A-4CB5-85A8-5DDFF8C94BDF}"/>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48" name="Freeform: Shape 47">
                <a:extLst>
                  <a:ext uri="{FF2B5EF4-FFF2-40B4-BE49-F238E27FC236}">
                    <a16:creationId xmlns:a16="http://schemas.microsoft.com/office/drawing/2014/main" id="{71F1284C-D9B2-48EC-BDCE-6CF4C076ECB9}"/>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49" name="Freeform: Shape 48">
                <a:extLst>
                  <a:ext uri="{FF2B5EF4-FFF2-40B4-BE49-F238E27FC236}">
                    <a16:creationId xmlns:a16="http://schemas.microsoft.com/office/drawing/2014/main" id="{DFDF02DB-02A4-4942-BD34-3F4903DA12A6}"/>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0" name="Freeform: Shape 49">
                <a:extLst>
                  <a:ext uri="{FF2B5EF4-FFF2-40B4-BE49-F238E27FC236}">
                    <a16:creationId xmlns:a16="http://schemas.microsoft.com/office/drawing/2014/main" id="{739432B6-8074-4F72-BB48-F48015CAE048}"/>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1" name="Freeform: Shape 50">
                <a:extLst>
                  <a:ext uri="{FF2B5EF4-FFF2-40B4-BE49-F238E27FC236}">
                    <a16:creationId xmlns:a16="http://schemas.microsoft.com/office/drawing/2014/main" id="{A017DF18-3257-471E-AFD3-39EB68FE2DF2}"/>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2" name="Freeform: Shape 51">
                <a:extLst>
                  <a:ext uri="{FF2B5EF4-FFF2-40B4-BE49-F238E27FC236}">
                    <a16:creationId xmlns:a16="http://schemas.microsoft.com/office/drawing/2014/main" id="{A7360442-04D2-49F1-BBE1-ED7C5CA0FF1A}"/>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3" name="Freeform: Shape 52">
                <a:extLst>
                  <a:ext uri="{FF2B5EF4-FFF2-40B4-BE49-F238E27FC236}">
                    <a16:creationId xmlns:a16="http://schemas.microsoft.com/office/drawing/2014/main" id="{8937ECC2-1561-4705-919F-243AFFCE8437}"/>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4" name="Freeform: Shape 53">
                <a:extLst>
                  <a:ext uri="{FF2B5EF4-FFF2-40B4-BE49-F238E27FC236}">
                    <a16:creationId xmlns:a16="http://schemas.microsoft.com/office/drawing/2014/main" id="{7AF7D52A-2FC7-4627-955A-6CB0E5E7ABFD}"/>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dirty="0"/>
              </a:p>
            </p:txBody>
          </p:sp>
        </p:grpSp>
        <p:sp>
          <p:nvSpPr>
            <p:cNvPr id="47" name="Freeform: Shape 46">
              <a:extLst>
                <a:ext uri="{FF2B5EF4-FFF2-40B4-BE49-F238E27FC236}">
                  <a16:creationId xmlns:a16="http://schemas.microsoft.com/office/drawing/2014/main" id="{B3C81E55-0711-4E01-975D-4649E53C8661}"/>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Title 1">
            <a:extLst>
              <a:ext uri="{FF2B5EF4-FFF2-40B4-BE49-F238E27FC236}">
                <a16:creationId xmlns:a16="http://schemas.microsoft.com/office/drawing/2014/main" id="{8782B20B-E447-47CC-93DB-B076EACC775D}"/>
              </a:ext>
            </a:extLst>
          </p:cNvPr>
          <p:cNvSpPr>
            <a:spLocks noGrp="1"/>
          </p:cNvSpPr>
          <p:nvPr>
            <p:ph type="title"/>
          </p:nvPr>
        </p:nvSpPr>
        <p:spPr>
          <a:xfrm>
            <a:off x="1198182" y="559813"/>
            <a:ext cx="5605358" cy="1664573"/>
          </a:xfrm>
          <a:prstGeom prst="rect">
            <a:avLst/>
          </a:prstGeom>
        </p:spPr>
        <p:txBody>
          <a:bodyPr/>
          <a:lstStyle/>
          <a:p>
            <a:pPr>
              <a:lnSpc>
                <a:spcPct val="100000"/>
              </a:lnSpc>
            </a:pPr>
            <a:r>
              <a:rPr lang="en-US"/>
              <a:t>Click to edit Master title style</a:t>
            </a:r>
            <a:endParaRPr lang="en-US" dirty="0"/>
          </a:p>
        </p:txBody>
      </p:sp>
      <p:sp>
        <p:nvSpPr>
          <p:cNvPr id="65" name="Text Placeholder 37">
            <a:extLst>
              <a:ext uri="{FF2B5EF4-FFF2-40B4-BE49-F238E27FC236}">
                <a16:creationId xmlns:a16="http://schemas.microsoft.com/office/drawing/2014/main" id="{D5185B59-89FE-4275-B159-E5FEA474B469}"/>
              </a:ext>
            </a:extLst>
          </p:cNvPr>
          <p:cNvSpPr>
            <a:spLocks noGrp="1"/>
          </p:cNvSpPr>
          <p:nvPr>
            <p:ph type="body" sz="quarter" idx="16" hasCustomPrompt="1"/>
          </p:nvPr>
        </p:nvSpPr>
        <p:spPr>
          <a:xfrm>
            <a:off x="1195452" y="2384474"/>
            <a:ext cx="5608088" cy="3785763"/>
          </a:xfrm>
          <a:prstGeom prst="rect">
            <a:avLst/>
          </a:prstGeom>
        </p:spPr>
        <p:txBody>
          <a:bodyPr/>
          <a:lstStyle>
            <a:lvl1pPr marL="457200" indent="-457200">
              <a:lnSpc>
                <a:spcPct val="100000"/>
              </a:lnSpc>
              <a:buFont typeface="Avenir Next LT Pro" panose="020B0504020202020204" pitchFamily="34" charset="0"/>
              <a:buChar char="+"/>
              <a:defRPr/>
            </a:lvl1pPr>
          </a:lstStyle>
          <a:p>
            <a:pPr lvl="0"/>
            <a:r>
              <a:rPr lang="en-US" dirty="0"/>
              <a:t>Click to add text</a:t>
            </a:r>
          </a:p>
        </p:txBody>
      </p:sp>
      <p:sp>
        <p:nvSpPr>
          <p:cNvPr id="61" name="Picture Placeholder 2">
            <a:extLst>
              <a:ext uri="{FF2B5EF4-FFF2-40B4-BE49-F238E27FC236}">
                <a16:creationId xmlns:a16="http://schemas.microsoft.com/office/drawing/2014/main" id="{9079FD8C-6441-4214-93DC-E9E3BB415897}"/>
              </a:ext>
            </a:extLst>
          </p:cNvPr>
          <p:cNvSpPr>
            <a:spLocks noGrp="1"/>
          </p:cNvSpPr>
          <p:nvPr>
            <p:ph type="pic" sz="quarter" idx="13" hasCustomPrompt="1"/>
          </p:nvPr>
        </p:nvSpPr>
        <p:spPr>
          <a:xfrm>
            <a:off x="7172325" y="558800"/>
            <a:ext cx="4818063" cy="2779713"/>
          </a:xfrm>
          <a:prstGeom prst="rect">
            <a:avLst/>
          </a:prstGeom>
        </p:spPr>
        <p:txBody>
          <a:bodyPr/>
          <a:lstStyle>
            <a:lvl1pPr marL="0" indent="0" algn="ctr">
              <a:buNone/>
              <a:defRPr sz="2000"/>
            </a:lvl1pPr>
          </a:lstStyle>
          <a:p>
            <a:r>
              <a:rPr lang="en-US" dirty="0"/>
              <a:t>Insert photo here</a:t>
            </a:r>
          </a:p>
        </p:txBody>
      </p:sp>
      <p:sp>
        <p:nvSpPr>
          <p:cNvPr id="62" name="Picture Placeholder 59">
            <a:extLst>
              <a:ext uri="{FF2B5EF4-FFF2-40B4-BE49-F238E27FC236}">
                <a16:creationId xmlns:a16="http://schemas.microsoft.com/office/drawing/2014/main" id="{8BDEDA7F-304A-4A6E-8DB7-B842B551B24F}"/>
              </a:ext>
            </a:extLst>
          </p:cNvPr>
          <p:cNvSpPr>
            <a:spLocks noGrp="1"/>
          </p:cNvSpPr>
          <p:nvPr>
            <p:ph type="pic" sz="quarter" idx="15" hasCustomPrompt="1"/>
          </p:nvPr>
        </p:nvSpPr>
        <p:spPr>
          <a:xfrm>
            <a:off x="7169150" y="3503613"/>
            <a:ext cx="4818063" cy="2666624"/>
          </a:xfrm>
          <a:prstGeom prst="rect">
            <a:avLst/>
          </a:prstGeom>
        </p:spPr>
        <p:txBody>
          <a:bodyPr/>
          <a:lstStyle>
            <a:lvl1pPr marL="0" indent="0" algn="ctr">
              <a:buNone/>
              <a:defRPr sz="2000"/>
            </a:lvl1pPr>
          </a:lstStyle>
          <a:p>
            <a:r>
              <a:rPr lang="en-US" dirty="0"/>
              <a:t>Insert photo here</a:t>
            </a:r>
          </a:p>
        </p:txBody>
      </p:sp>
      <p:sp>
        <p:nvSpPr>
          <p:cNvPr id="57" name="Date Placeholder 8">
            <a:extLst>
              <a:ext uri="{FF2B5EF4-FFF2-40B4-BE49-F238E27FC236}">
                <a16:creationId xmlns:a16="http://schemas.microsoft.com/office/drawing/2014/main" id="{786FFFB1-44AF-407C-A246-5AC9C17D34E2}"/>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r>
              <a:rPr lang="en-US" dirty="0"/>
              <a:t>2/2/20XX</a:t>
            </a:r>
          </a:p>
        </p:txBody>
      </p:sp>
      <p:sp>
        <p:nvSpPr>
          <p:cNvPr id="58" name="Footer Placeholder 9">
            <a:extLst>
              <a:ext uri="{FF2B5EF4-FFF2-40B4-BE49-F238E27FC236}">
                <a16:creationId xmlns:a16="http://schemas.microsoft.com/office/drawing/2014/main" id="{556011BF-48D6-437C-A8D4-087E1EB7BBEE}"/>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dirty="0"/>
              <a:t>PRESENTATION TITLE</a:t>
            </a:r>
          </a:p>
        </p:txBody>
      </p:sp>
      <p:sp>
        <p:nvSpPr>
          <p:cNvPr id="59" name="Slide Number Placeholder 10">
            <a:extLst>
              <a:ext uri="{FF2B5EF4-FFF2-40B4-BE49-F238E27FC236}">
                <a16:creationId xmlns:a16="http://schemas.microsoft.com/office/drawing/2014/main" id="{975D7D2C-6BE7-4A0B-B546-9C9CE46F8AC4}"/>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4249648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bg>
      <p:bgPr>
        <a:solidFill>
          <a:schemeClr val="bg2"/>
        </a:solidFill>
        <a:effectLst/>
      </p:bgPr>
    </p:bg>
    <p:spTree>
      <p:nvGrpSpPr>
        <p:cNvPr id="1" name=""/>
        <p:cNvGrpSpPr/>
        <p:nvPr/>
      </p:nvGrpSpPr>
      <p:grpSpPr>
        <a:xfrm>
          <a:off x="0" y="0"/>
          <a:ext cx="0" cy="0"/>
          <a:chOff x="0" y="0"/>
          <a:chExt cx="0" cy="0"/>
        </a:xfrm>
      </p:grpSpPr>
      <p:grpSp>
        <p:nvGrpSpPr>
          <p:cNvPr id="17" name="Bottom Right">
            <a:extLst>
              <a:ext uri="{FF2B5EF4-FFF2-40B4-BE49-F238E27FC236}">
                <a16:creationId xmlns:a16="http://schemas.microsoft.com/office/drawing/2014/main" id="{E111E959-AE2E-40A4-98AD-7D52A1959D08}"/>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grpSp>
          <p:nvGrpSpPr>
            <p:cNvPr id="18" name="Graphic 157">
              <a:extLst>
                <a:ext uri="{FF2B5EF4-FFF2-40B4-BE49-F238E27FC236}">
                  <a16:creationId xmlns:a16="http://schemas.microsoft.com/office/drawing/2014/main" id="{0908BA80-B05F-4958-9382-A0D94102441D}"/>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20" name="Freeform: Shape 19">
                <a:extLst>
                  <a:ext uri="{FF2B5EF4-FFF2-40B4-BE49-F238E27FC236}">
                    <a16:creationId xmlns:a16="http://schemas.microsoft.com/office/drawing/2014/main" id="{75B7426F-B5A6-48C2-AA98-B1B4903DB48A}"/>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1" name="Freeform: Shape 20">
                <a:extLst>
                  <a:ext uri="{FF2B5EF4-FFF2-40B4-BE49-F238E27FC236}">
                    <a16:creationId xmlns:a16="http://schemas.microsoft.com/office/drawing/2014/main" id="{46088CEA-297B-452F-B8C9-4FE4B30AD863}"/>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2" name="Freeform: Shape 21">
                <a:extLst>
                  <a:ext uri="{FF2B5EF4-FFF2-40B4-BE49-F238E27FC236}">
                    <a16:creationId xmlns:a16="http://schemas.microsoft.com/office/drawing/2014/main" id="{00A58A3D-F03E-45B2-B6F2-3B23998696AD}"/>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3" name="Freeform: Shape 22">
                <a:extLst>
                  <a:ext uri="{FF2B5EF4-FFF2-40B4-BE49-F238E27FC236}">
                    <a16:creationId xmlns:a16="http://schemas.microsoft.com/office/drawing/2014/main" id="{74551D63-42D8-4E16-B803-BCDF887E3BA8}"/>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4" name="Freeform: Shape 23">
                <a:extLst>
                  <a:ext uri="{FF2B5EF4-FFF2-40B4-BE49-F238E27FC236}">
                    <a16:creationId xmlns:a16="http://schemas.microsoft.com/office/drawing/2014/main" id="{D32D482B-70A4-4367-9129-156A4E10BA2D}"/>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5" name="Freeform: Shape 24">
                <a:extLst>
                  <a:ext uri="{FF2B5EF4-FFF2-40B4-BE49-F238E27FC236}">
                    <a16:creationId xmlns:a16="http://schemas.microsoft.com/office/drawing/2014/main" id="{403B5FA3-C7DC-40A8-903C-5CEB2D9F39F9}"/>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26" name="Freeform: Shape 25">
                <a:extLst>
                  <a:ext uri="{FF2B5EF4-FFF2-40B4-BE49-F238E27FC236}">
                    <a16:creationId xmlns:a16="http://schemas.microsoft.com/office/drawing/2014/main" id="{C18C48C9-D302-4DF3-9905-1C77DADBB06D}"/>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dirty="0"/>
              </a:p>
            </p:txBody>
          </p:sp>
        </p:grpSp>
        <p:sp>
          <p:nvSpPr>
            <p:cNvPr id="19" name="Freeform: Shape 18">
              <a:extLst>
                <a:ext uri="{FF2B5EF4-FFF2-40B4-BE49-F238E27FC236}">
                  <a16:creationId xmlns:a16="http://schemas.microsoft.com/office/drawing/2014/main" id="{31D0B3BD-DDF6-4C74-88B5-F16A89D4159D}"/>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64" name="Top Left">
            <a:extLst>
              <a:ext uri="{FF2B5EF4-FFF2-40B4-BE49-F238E27FC236}">
                <a16:creationId xmlns:a16="http://schemas.microsoft.com/office/drawing/2014/main" id="{8087FF2B-AA37-46BB-98C5-51A0DBC1CD28}"/>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65" name="Freeform: Shape 64">
              <a:extLst>
                <a:ext uri="{FF2B5EF4-FFF2-40B4-BE49-F238E27FC236}">
                  <a16:creationId xmlns:a16="http://schemas.microsoft.com/office/drawing/2014/main" id="{C6EA10B1-B913-4692-AC3E-121374FD78FE}"/>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6" name="Freeform: Shape 65">
              <a:extLst>
                <a:ext uri="{FF2B5EF4-FFF2-40B4-BE49-F238E27FC236}">
                  <a16:creationId xmlns:a16="http://schemas.microsoft.com/office/drawing/2014/main" id="{72B1778E-37F1-4D06-A0C1-E121F48AB542}"/>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67" name="Freeform: Shape 66">
              <a:extLst>
                <a:ext uri="{FF2B5EF4-FFF2-40B4-BE49-F238E27FC236}">
                  <a16:creationId xmlns:a16="http://schemas.microsoft.com/office/drawing/2014/main" id="{65F5AAFE-F598-42CC-8D85-36011CE9D145}"/>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68" name="Freeform: Shape 67">
              <a:extLst>
                <a:ext uri="{FF2B5EF4-FFF2-40B4-BE49-F238E27FC236}">
                  <a16:creationId xmlns:a16="http://schemas.microsoft.com/office/drawing/2014/main" id="{6D3678A3-EBA1-461E-B7FE-B58776C95CD3}"/>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69" name="Freeform: Shape 68">
              <a:extLst>
                <a:ext uri="{FF2B5EF4-FFF2-40B4-BE49-F238E27FC236}">
                  <a16:creationId xmlns:a16="http://schemas.microsoft.com/office/drawing/2014/main" id="{B8543F0A-65E2-4F14-975F-3AA8B5B17417}"/>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70" name="Freeform: Shape 69">
              <a:extLst>
                <a:ext uri="{FF2B5EF4-FFF2-40B4-BE49-F238E27FC236}">
                  <a16:creationId xmlns:a16="http://schemas.microsoft.com/office/drawing/2014/main" id="{A6925965-04E0-4184-8AE3-0FFE4EF318F3}"/>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71" name="Freeform: Shape 70">
              <a:extLst>
                <a:ext uri="{FF2B5EF4-FFF2-40B4-BE49-F238E27FC236}">
                  <a16:creationId xmlns:a16="http://schemas.microsoft.com/office/drawing/2014/main" id="{C725961F-048D-4994-8055-83DE34C83663}"/>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72" name="Freeform: Shape 71">
              <a:extLst>
                <a:ext uri="{FF2B5EF4-FFF2-40B4-BE49-F238E27FC236}">
                  <a16:creationId xmlns:a16="http://schemas.microsoft.com/office/drawing/2014/main" id="{00656CFD-98C0-4307-A549-3341C5CFFB78}"/>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3" name="Title 2">
            <a:extLst>
              <a:ext uri="{FF2B5EF4-FFF2-40B4-BE49-F238E27FC236}">
                <a16:creationId xmlns:a16="http://schemas.microsoft.com/office/drawing/2014/main" id="{0E66F049-1B70-4977-BDD1-C26AD9880F65}"/>
              </a:ext>
            </a:extLst>
          </p:cNvPr>
          <p:cNvSpPr>
            <a:spLocks noGrp="1"/>
          </p:cNvSpPr>
          <p:nvPr>
            <p:ph type="title" hasCustomPrompt="1"/>
          </p:nvPr>
        </p:nvSpPr>
        <p:spPr>
          <a:xfrm>
            <a:off x="1075531" y="158840"/>
            <a:ext cx="4790032" cy="2779466"/>
          </a:xfrm>
          <a:prstGeom prst="rect">
            <a:avLst/>
          </a:prstGeom>
        </p:spPr>
        <p:txBody>
          <a:bodyPr anchor="ctr"/>
          <a:lstStyle>
            <a:lvl1pPr>
              <a:lnSpc>
                <a:spcPct val="120000"/>
              </a:lnSpc>
              <a:defRPr/>
            </a:lvl1pPr>
          </a:lstStyle>
          <a:p>
            <a:r>
              <a:rPr lang="en-US" dirty="0"/>
              <a:t>Click to add title</a:t>
            </a:r>
          </a:p>
        </p:txBody>
      </p:sp>
      <p:sp>
        <p:nvSpPr>
          <p:cNvPr id="99" name="Text Placeholder 97">
            <a:extLst>
              <a:ext uri="{FF2B5EF4-FFF2-40B4-BE49-F238E27FC236}">
                <a16:creationId xmlns:a16="http://schemas.microsoft.com/office/drawing/2014/main" id="{7018E2A7-B977-427A-AFCB-3A4836EB4DE1}"/>
              </a:ext>
            </a:extLst>
          </p:cNvPr>
          <p:cNvSpPr>
            <a:spLocks noGrp="1"/>
          </p:cNvSpPr>
          <p:nvPr>
            <p:ph type="body" sz="quarter" idx="15" hasCustomPrompt="1"/>
          </p:nvPr>
        </p:nvSpPr>
        <p:spPr>
          <a:xfrm>
            <a:off x="6064947" y="168275"/>
            <a:ext cx="4790032" cy="2632256"/>
          </a:xfrm>
          <a:prstGeom prst="rect">
            <a:avLst/>
          </a:prstGeom>
        </p:spPr>
        <p:txBody>
          <a:bodyPr anchor="ctr"/>
          <a:lstStyle>
            <a:lvl1pPr marL="0" indent="0">
              <a:lnSpc>
                <a:spcPct val="100000"/>
              </a:lnSpc>
              <a:buNone/>
              <a:defRPr sz="1800"/>
            </a:lvl1pPr>
          </a:lstStyle>
          <a:p>
            <a:pPr lvl="0"/>
            <a:r>
              <a:rPr lang="en-US" dirty="0"/>
              <a:t>Click to add text</a:t>
            </a:r>
          </a:p>
        </p:txBody>
      </p:sp>
      <p:sp>
        <p:nvSpPr>
          <p:cNvPr id="90" name="Picture Placeholder 86">
            <a:extLst>
              <a:ext uri="{FF2B5EF4-FFF2-40B4-BE49-F238E27FC236}">
                <a16:creationId xmlns:a16="http://schemas.microsoft.com/office/drawing/2014/main" id="{ED450ADD-E6EC-4121-B563-F50E064A4971}"/>
              </a:ext>
            </a:extLst>
          </p:cNvPr>
          <p:cNvSpPr>
            <a:spLocks noGrp="1"/>
          </p:cNvSpPr>
          <p:nvPr>
            <p:ph type="pic" sz="quarter" idx="10" hasCustomPrompt="1"/>
          </p:nvPr>
        </p:nvSpPr>
        <p:spPr>
          <a:xfrm>
            <a:off x="198741" y="2938306"/>
            <a:ext cx="11812017" cy="3915950"/>
          </a:xfrm>
          <a:prstGeom prst="rect">
            <a:avLst/>
          </a:prstGeom>
        </p:spPr>
        <p:txBody>
          <a:bodyPr/>
          <a:lstStyle>
            <a:lvl1pPr marL="0" indent="0" algn="ctr">
              <a:buNone/>
              <a:defRPr sz="2000"/>
            </a:lvl1pPr>
          </a:lstStyle>
          <a:p>
            <a:r>
              <a:rPr lang="en-US" dirty="0"/>
              <a:t>Insert photo here</a:t>
            </a:r>
          </a:p>
        </p:txBody>
      </p:sp>
      <p:sp>
        <p:nvSpPr>
          <p:cNvPr id="91" name="Date Placeholder 8">
            <a:extLst>
              <a:ext uri="{FF2B5EF4-FFF2-40B4-BE49-F238E27FC236}">
                <a16:creationId xmlns:a16="http://schemas.microsoft.com/office/drawing/2014/main" id="{9DDE65E2-ADF9-4ECD-93DA-3242E5FF3409}"/>
              </a:ext>
            </a:extLst>
          </p:cNvPr>
          <p:cNvSpPr>
            <a:spLocks noGrp="1"/>
          </p:cNvSpPr>
          <p:nvPr>
            <p:ph type="dt" sz="half" idx="11"/>
          </p:nvPr>
        </p:nvSpPr>
        <p:spPr>
          <a:xfrm>
            <a:off x="838200" y="6356350"/>
            <a:ext cx="2743200" cy="365125"/>
          </a:xfrm>
          <a:prstGeom prst="rect">
            <a:avLst/>
          </a:prstGeom>
        </p:spPr>
        <p:txBody>
          <a:bodyPr/>
          <a:lstStyle>
            <a:lvl1pPr>
              <a:defRPr sz="900" spc="200" baseline="0">
                <a:solidFill>
                  <a:schemeClr val="bg1"/>
                </a:solidFill>
                <a:effectLst>
                  <a:outerShdw blurRad="38100" dist="38100" dir="2700000" algn="tl">
                    <a:srgbClr val="000000">
                      <a:alpha val="43137"/>
                    </a:srgbClr>
                  </a:outerShdw>
                </a:effectLst>
              </a:defRPr>
            </a:lvl1pPr>
          </a:lstStyle>
          <a:p>
            <a:r>
              <a:rPr lang="en-US" dirty="0"/>
              <a:t>2/2/20XX</a:t>
            </a:r>
          </a:p>
        </p:txBody>
      </p:sp>
      <p:sp>
        <p:nvSpPr>
          <p:cNvPr id="92" name="Footer Placeholder 9">
            <a:extLst>
              <a:ext uri="{FF2B5EF4-FFF2-40B4-BE49-F238E27FC236}">
                <a16:creationId xmlns:a16="http://schemas.microsoft.com/office/drawing/2014/main" id="{5B7FAD18-E3EE-4498-AEAC-7217CE6DA768}"/>
              </a:ext>
            </a:extLst>
          </p:cNvPr>
          <p:cNvSpPr>
            <a:spLocks noGrp="1"/>
          </p:cNvSpPr>
          <p:nvPr>
            <p:ph type="ftr" sz="quarter" idx="12"/>
          </p:nvPr>
        </p:nvSpPr>
        <p:spPr>
          <a:xfrm>
            <a:off x="4038600" y="6356350"/>
            <a:ext cx="4114800" cy="365125"/>
          </a:xfrm>
          <a:prstGeom prst="rect">
            <a:avLst/>
          </a:prstGeom>
        </p:spPr>
        <p:txBody>
          <a:bodyPr/>
          <a:lstStyle>
            <a:lvl1pPr algn="ctr">
              <a:defRPr sz="900" spc="200" baseline="0">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93" name="Slide Number Placeholder 10">
            <a:extLst>
              <a:ext uri="{FF2B5EF4-FFF2-40B4-BE49-F238E27FC236}">
                <a16:creationId xmlns:a16="http://schemas.microsoft.com/office/drawing/2014/main" id="{5894C940-55FC-4B08-99A8-DD2254FABCAD}"/>
              </a:ext>
            </a:extLst>
          </p:cNvPr>
          <p:cNvSpPr>
            <a:spLocks noGrp="1"/>
          </p:cNvSpPr>
          <p:nvPr>
            <p:ph type="sldNum" sz="quarter" idx="13"/>
          </p:nvPr>
        </p:nvSpPr>
        <p:spPr>
          <a:xfrm>
            <a:off x="9906000" y="6356350"/>
            <a:ext cx="1447800" cy="365125"/>
          </a:xfrm>
          <a:prstGeom prst="rect">
            <a:avLst/>
          </a:prstGeom>
        </p:spPr>
        <p:txBody>
          <a:bodyPr/>
          <a:lstStyle>
            <a:lvl1pPr algn="r">
              <a:defRPr sz="900" spc="200" baseline="0">
                <a:solidFill>
                  <a:schemeClr val="bg1"/>
                </a:solidFill>
                <a:effectLst>
                  <a:outerShdw blurRad="38100" dist="38100" dir="2700000" algn="tl">
                    <a:srgbClr val="000000">
                      <a:alpha val="43137"/>
                    </a:srgbClr>
                  </a:outerShdw>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984194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bg2"/>
        </a:solidFill>
        <a:effectLst/>
      </p:bgPr>
    </p:bg>
    <p:spTree>
      <p:nvGrpSpPr>
        <p:cNvPr id="1" name=""/>
        <p:cNvGrpSpPr/>
        <p:nvPr/>
      </p:nvGrpSpPr>
      <p:grpSpPr>
        <a:xfrm>
          <a:off x="0" y="0"/>
          <a:ext cx="0" cy="0"/>
          <a:chOff x="0" y="0"/>
          <a:chExt cx="0" cy="0"/>
        </a:xfrm>
      </p:grpSpPr>
      <p:grpSp>
        <p:nvGrpSpPr>
          <p:cNvPr id="22" name="Bottom Right">
            <a:extLst>
              <a:ext uri="{FF2B5EF4-FFF2-40B4-BE49-F238E27FC236}">
                <a16:creationId xmlns:a16="http://schemas.microsoft.com/office/drawing/2014/main" id="{B023FEDE-FD35-413E-A6E6-2F36BD0D10BA}"/>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23" name="Graphic 157">
              <a:extLst>
                <a:ext uri="{FF2B5EF4-FFF2-40B4-BE49-F238E27FC236}">
                  <a16:creationId xmlns:a16="http://schemas.microsoft.com/office/drawing/2014/main" id="{F296456E-2618-4FC5-BBF1-98139316B9A8}"/>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25" name="Freeform: Shape 24">
                <a:extLst>
                  <a:ext uri="{FF2B5EF4-FFF2-40B4-BE49-F238E27FC236}">
                    <a16:creationId xmlns:a16="http://schemas.microsoft.com/office/drawing/2014/main" id="{7BF8EDC0-C078-4225-BC74-92C170331E38}"/>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6" name="Freeform: Shape 25">
                <a:extLst>
                  <a:ext uri="{FF2B5EF4-FFF2-40B4-BE49-F238E27FC236}">
                    <a16:creationId xmlns:a16="http://schemas.microsoft.com/office/drawing/2014/main" id="{CD11E24B-6171-4BA5-9124-771EEDEA4B01}"/>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7" name="Freeform: Shape 26">
                <a:extLst>
                  <a:ext uri="{FF2B5EF4-FFF2-40B4-BE49-F238E27FC236}">
                    <a16:creationId xmlns:a16="http://schemas.microsoft.com/office/drawing/2014/main" id="{C6B79974-93CA-440A-90D6-341091F806E7}"/>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1" name="Freeform: Shape 30">
                <a:extLst>
                  <a:ext uri="{FF2B5EF4-FFF2-40B4-BE49-F238E27FC236}">
                    <a16:creationId xmlns:a16="http://schemas.microsoft.com/office/drawing/2014/main" id="{DC593E8A-F480-4181-9BFA-78603CBA776D}"/>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2" name="Freeform: Shape 31">
                <a:extLst>
                  <a:ext uri="{FF2B5EF4-FFF2-40B4-BE49-F238E27FC236}">
                    <a16:creationId xmlns:a16="http://schemas.microsoft.com/office/drawing/2014/main" id="{73032549-12BB-4057-B2CF-E2C2F6B5ABE5}"/>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3" name="Freeform: Shape 32">
                <a:extLst>
                  <a:ext uri="{FF2B5EF4-FFF2-40B4-BE49-F238E27FC236}">
                    <a16:creationId xmlns:a16="http://schemas.microsoft.com/office/drawing/2014/main" id="{73798276-B98D-42F7-AF59-B30CDDB4C987}"/>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7" name="Freeform: Shape 36">
                <a:extLst>
                  <a:ext uri="{FF2B5EF4-FFF2-40B4-BE49-F238E27FC236}">
                    <a16:creationId xmlns:a16="http://schemas.microsoft.com/office/drawing/2014/main" id="{E548A05F-8BF4-489F-9169-CDD749ADB38E}"/>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4" name="Freeform: Shape 23">
              <a:extLst>
                <a:ext uri="{FF2B5EF4-FFF2-40B4-BE49-F238E27FC236}">
                  <a16:creationId xmlns:a16="http://schemas.microsoft.com/office/drawing/2014/main" id="{0987E2E0-CC03-4A51-9ADC-3A8F0F814601}"/>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grpSp>
        <p:nvGrpSpPr>
          <p:cNvPr id="4" name="Top left">
            <a:extLst>
              <a:ext uri="{FF2B5EF4-FFF2-40B4-BE49-F238E27FC236}">
                <a16:creationId xmlns:a16="http://schemas.microsoft.com/office/drawing/2014/main" id="{F971CDD8-150B-43CA-B0B4-453E99E546ED}"/>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83FB31C0-83A2-4CA9-9E10-759376BB8FA0}"/>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F7AD3F4D-9E8E-4CDB-8839-1190B87F504B}"/>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 name="Freeform: Shape 6">
              <a:extLst>
                <a:ext uri="{FF2B5EF4-FFF2-40B4-BE49-F238E27FC236}">
                  <a16:creationId xmlns:a16="http://schemas.microsoft.com/office/drawing/2014/main" id="{1C05B4CB-A75C-4E77-9C9C-E85054415485}"/>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 name="Freeform: Shape 7">
              <a:extLst>
                <a:ext uri="{FF2B5EF4-FFF2-40B4-BE49-F238E27FC236}">
                  <a16:creationId xmlns:a16="http://schemas.microsoft.com/office/drawing/2014/main" id="{E6F2C58A-0001-4403-961A-8D72894A87EB}"/>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9" name="Freeform: Shape 8">
              <a:extLst>
                <a:ext uri="{FF2B5EF4-FFF2-40B4-BE49-F238E27FC236}">
                  <a16:creationId xmlns:a16="http://schemas.microsoft.com/office/drawing/2014/main" id="{A9666267-BD43-43DF-B0BB-96735BF82B20}"/>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0" name="Freeform: Shape 9">
              <a:extLst>
                <a:ext uri="{FF2B5EF4-FFF2-40B4-BE49-F238E27FC236}">
                  <a16:creationId xmlns:a16="http://schemas.microsoft.com/office/drawing/2014/main" id="{B7B6C40E-1E26-456A-98BF-FD02DE25BBBF}"/>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 name="Freeform: Shape 10">
              <a:extLst>
                <a:ext uri="{FF2B5EF4-FFF2-40B4-BE49-F238E27FC236}">
                  <a16:creationId xmlns:a16="http://schemas.microsoft.com/office/drawing/2014/main" id="{9E9DD0F3-80C9-4BAD-BE68-DF9B78B367FC}"/>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2" name="Freeform: Shape 11">
              <a:extLst>
                <a:ext uri="{FF2B5EF4-FFF2-40B4-BE49-F238E27FC236}">
                  <a16:creationId xmlns:a16="http://schemas.microsoft.com/office/drawing/2014/main" id="{1D374254-F113-4FB1-A938-2CBE5B375587}"/>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itle 1">
            <a:extLst>
              <a:ext uri="{FF2B5EF4-FFF2-40B4-BE49-F238E27FC236}">
                <a16:creationId xmlns:a16="http://schemas.microsoft.com/office/drawing/2014/main" id="{2C91688C-CA2F-423F-87BC-5CF5F4A66AD4}"/>
              </a:ext>
            </a:extLst>
          </p:cNvPr>
          <p:cNvSpPr>
            <a:spLocks noGrp="1"/>
          </p:cNvSpPr>
          <p:nvPr>
            <p:ph type="ctrTitle"/>
          </p:nvPr>
        </p:nvSpPr>
        <p:spPr>
          <a:xfrm>
            <a:off x="1005653" y="744909"/>
            <a:ext cx="5581561" cy="3155419"/>
          </a:xfrm>
          <a:prstGeom prst="rect">
            <a:avLst/>
          </a:prstGeom>
        </p:spPr>
        <p:txBody>
          <a:bodyPr anchor="b">
            <a:normAutofit/>
          </a:bodyPr>
          <a:lstStyle/>
          <a:p>
            <a:pPr algn="l"/>
            <a:r>
              <a:rPr lang="en-US" sz="5400">
                <a:cs typeface="Posterama" panose="020B0504020200020000" pitchFamily="34" charset="0"/>
              </a:rPr>
              <a:t>Click to edit Master title style</a:t>
            </a:r>
            <a:endParaRPr lang="en-US" sz="5400" dirty="0">
              <a:cs typeface="Posterama" panose="020B0504020200020000" pitchFamily="34" charset="0"/>
            </a:endParaRPr>
          </a:p>
        </p:txBody>
      </p:sp>
      <p:grpSp>
        <p:nvGrpSpPr>
          <p:cNvPr id="28" name="Cross">
            <a:extLst>
              <a:ext uri="{FF2B5EF4-FFF2-40B4-BE49-F238E27FC236}">
                <a16:creationId xmlns:a16="http://schemas.microsoft.com/office/drawing/2014/main" id="{DE90EA9D-D33A-4461-8A51-988087AEC6AA}"/>
              </a:ext>
              <a:ext uri="{C183D7F6-B498-43B3-948B-1728B52AA6E4}">
                <adec:decorative xmlns:adec="http://schemas.microsoft.com/office/drawing/2017/decorative" val="1"/>
              </a:ext>
            </a:extLst>
          </p:cNvPr>
          <p:cNvGrpSpPr/>
          <p:nvPr userDrawn="1"/>
        </p:nvGrpSpPr>
        <p:grpSpPr>
          <a:xfrm>
            <a:off x="7948013" y="3330979"/>
            <a:ext cx="118872" cy="118872"/>
            <a:chOff x="1175347" y="3733800"/>
            <a:chExt cx="118872" cy="118872"/>
          </a:xfrm>
        </p:grpSpPr>
        <p:cxnSp>
          <p:nvCxnSpPr>
            <p:cNvPr id="29" name="Straight Connector 28">
              <a:extLst>
                <a:ext uri="{FF2B5EF4-FFF2-40B4-BE49-F238E27FC236}">
                  <a16:creationId xmlns:a16="http://schemas.microsoft.com/office/drawing/2014/main" id="{F7119486-F5DF-4CAA-A71E-2861F2CBECF7}"/>
                </a:ext>
              </a:extLst>
            </p:cNvPr>
            <p:cNvCxnSpPr>
              <a:cxnSpLocks/>
            </p:cNvCxnSpPr>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30" name="Straight Connector 29">
              <a:extLst>
                <a:ext uri="{FF2B5EF4-FFF2-40B4-BE49-F238E27FC236}">
                  <a16:creationId xmlns:a16="http://schemas.microsoft.com/office/drawing/2014/main" id="{2C858657-F484-4466-8AFB-7FAD2E65B72F}"/>
                </a:ext>
              </a:extLst>
            </p:cNvPr>
            <p:cNvCxnSpPr>
              <a:cxnSpLocks/>
            </p:cNvCxnSpPr>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
        <p:nvSpPr>
          <p:cNvPr id="39" name="Text Placeholder 37">
            <a:extLst>
              <a:ext uri="{FF2B5EF4-FFF2-40B4-BE49-F238E27FC236}">
                <a16:creationId xmlns:a16="http://schemas.microsoft.com/office/drawing/2014/main" id="{98D12C8B-CC26-42CF-A68C-CF06CCA79DB0}"/>
              </a:ext>
            </a:extLst>
          </p:cNvPr>
          <p:cNvSpPr>
            <a:spLocks noGrp="1"/>
          </p:cNvSpPr>
          <p:nvPr>
            <p:ph type="body" sz="quarter" idx="13" hasCustomPrompt="1"/>
          </p:nvPr>
        </p:nvSpPr>
        <p:spPr>
          <a:xfrm>
            <a:off x="1012825" y="4075113"/>
            <a:ext cx="5581650" cy="2054225"/>
          </a:xfrm>
          <a:prstGeom prst="rect">
            <a:avLst/>
          </a:prstGeom>
        </p:spPr>
        <p:txBody>
          <a:bodyPr/>
          <a:lstStyle>
            <a:lvl1pPr marL="0" indent="0">
              <a:buNone/>
              <a:defRPr/>
            </a:lvl1pPr>
          </a:lstStyle>
          <a:p>
            <a:pPr lvl="0"/>
            <a:r>
              <a:rPr lang="en-US" dirty="0"/>
              <a:t>Click to add subtitle</a:t>
            </a:r>
          </a:p>
        </p:txBody>
      </p:sp>
      <p:sp>
        <p:nvSpPr>
          <p:cNvPr id="42" name="Picture Placeholder 41">
            <a:extLst>
              <a:ext uri="{FF2B5EF4-FFF2-40B4-BE49-F238E27FC236}">
                <a16:creationId xmlns:a16="http://schemas.microsoft.com/office/drawing/2014/main" id="{E3C5E9AD-97DA-438E-9830-992F9CA586B4}"/>
              </a:ext>
            </a:extLst>
          </p:cNvPr>
          <p:cNvSpPr>
            <a:spLocks noGrp="1"/>
          </p:cNvSpPr>
          <p:nvPr>
            <p:ph type="pic" sz="quarter" idx="14" hasCustomPrompt="1"/>
          </p:nvPr>
        </p:nvSpPr>
        <p:spPr>
          <a:xfrm>
            <a:off x="6632018" y="920426"/>
            <a:ext cx="2478719" cy="4957437"/>
          </a:xfrm>
          <a:custGeom>
            <a:avLst/>
            <a:gdLst>
              <a:gd name="connsiteX0" fmla="*/ 2478719 w 2478719"/>
              <a:gd name="connsiteY0" fmla="*/ 0 h 4957437"/>
              <a:gd name="connsiteX1" fmla="*/ 2478719 w 2478719"/>
              <a:gd name="connsiteY1" fmla="*/ 4957437 h 4957437"/>
              <a:gd name="connsiteX2" fmla="*/ 0 w 2478719"/>
              <a:gd name="connsiteY2" fmla="*/ 2478719 h 4957437"/>
              <a:gd name="connsiteX3" fmla="*/ 2478719 w 2478719"/>
              <a:gd name="connsiteY3" fmla="*/ 0 h 4957437"/>
            </a:gdLst>
            <a:ahLst/>
            <a:cxnLst>
              <a:cxn ang="0">
                <a:pos x="connsiteX0" y="connsiteY0"/>
              </a:cxn>
              <a:cxn ang="0">
                <a:pos x="connsiteX1" y="connsiteY1"/>
              </a:cxn>
              <a:cxn ang="0">
                <a:pos x="connsiteX2" y="connsiteY2"/>
              </a:cxn>
              <a:cxn ang="0">
                <a:pos x="connsiteX3" y="connsiteY3"/>
              </a:cxn>
            </a:cxnLst>
            <a:rect l="l" t="t" r="r" b="b"/>
            <a:pathLst>
              <a:path w="2478719" h="4957437">
                <a:moveTo>
                  <a:pt x="2478719" y="0"/>
                </a:moveTo>
                <a:lnTo>
                  <a:pt x="2478719" y="4957437"/>
                </a:lnTo>
                <a:cubicBezTo>
                  <a:pt x="1109777" y="4957437"/>
                  <a:pt x="0" y="3847661"/>
                  <a:pt x="0" y="2478719"/>
                </a:cubicBezTo>
                <a:cubicBezTo>
                  <a:pt x="0" y="1109777"/>
                  <a:pt x="1109777" y="0"/>
                  <a:pt x="2478719" y="0"/>
                </a:cubicBezTo>
                <a:close/>
              </a:path>
            </a:pathLst>
          </a:custGeom>
        </p:spPr>
        <p:txBody>
          <a:bodyPr wrap="square" anchor="ctr">
            <a:noAutofit/>
          </a:bodyPr>
          <a:lstStyle>
            <a:lvl1pPr marL="0" indent="0" algn="ctr">
              <a:buNone/>
              <a:defRPr sz="2000"/>
            </a:lvl1pPr>
          </a:lstStyle>
          <a:p>
            <a:r>
              <a:rPr lang="en-US" dirty="0"/>
              <a:t>Click to add photo</a:t>
            </a:r>
          </a:p>
        </p:txBody>
      </p:sp>
      <p:sp>
        <p:nvSpPr>
          <p:cNvPr id="45" name="Picture Placeholder 44">
            <a:extLst>
              <a:ext uri="{FF2B5EF4-FFF2-40B4-BE49-F238E27FC236}">
                <a16:creationId xmlns:a16="http://schemas.microsoft.com/office/drawing/2014/main" id="{29CDCB5D-3CB9-4A05-9109-F46C1FEB08B2}"/>
              </a:ext>
            </a:extLst>
          </p:cNvPr>
          <p:cNvSpPr>
            <a:spLocks noGrp="1"/>
          </p:cNvSpPr>
          <p:nvPr>
            <p:ph type="pic" sz="quarter" idx="15" hasCustomPrompt="1"/>
          </p:nvPr>
        </p:nvSpPr>
        <p:spPr>
          <a:xfrm>
            <a:off x="9244935" y="920815"/>
            <a:ext cx="2410165" cy="2410165"/>
          </a:xfrm>
          <a:custGeom>
            <a:avLst/>
            <a:gdLst>
              <a:gd name="connsiteX0" fmla="*/ 0 w 2410165"/>
              <a:gd name="connsiteY0" fmla="*/ 0 h 2410165"/>
              <a:gd name="connsiteX1" fmla="*/ 2410165 w 2410165"/>
              <a:gd name="connsiteY1" fmla="*/ 2410165 h 2410165"/>
              <a:gd name="connsiteX2" fmla="*/ 0 w 2410165"/>
              <a:gd name="connsiteY2" fmla="*/ 2410165 h 2410165"/>
            </a:gdLst>
            <a:ahLst/>
            <a:cxnLst>
              <a:cxn ang="0">
                <a:pos x="connsiteX0" y="connsiteY0"/>
              </a:cxn>
              <a:cxn ang="0">
                <a:pos x="connsiteX1" y="connsiteY1"/>
              </a:cxn>
              <a:cxn ang="0">
                <a:pos x="connsiteX2" y="connsiteY2"/>
              </a:cxn>
            </a:cxnLst>
            <a:rect l="l" t="t" r="r" b="b"/>
            <a:pathLst>
              <a:path w="2410165" h="2410165">
                <a:moveTo>
                  <a:pt x="0" y="0"/>
                </a:moveTo>
                <a:cubicBezTo>
                  <a:pt x="1331082" y="0"/>
                  <a:pt x="2410165" y="1079083"/>
                  <a:pt x="2410165" y="2410165"/>
                </a:cubicBezTo>
                <a:lnTo>
                  <a:pt x="0" y="2410165"/>
                </a:lnTo>
                <a:close/>
              </a:path>
            </a:pathLst>
          </a:custGeom>
        </p:spPr>
        <p:txBody>
          <a:bodyPr wrap="square" anchor="b">
            <a:noAutofit/>
          </a:bodyPr>
          <a:lstStyle>
            <a:lvl1pPr marL="0" indent="0" algn="ctr">
              <a:buNone/>
              <a:defRPr sz="2000"/>
            </a:lvl1pPr>
          </a:lstStyle>
          <a:p>
            <a:r>
              <a:rPr lang="en-US" dirty="0"/>
              <a:t>Click to</a:t>
            </a:r>
          </a:p>
          <a:p>
            <a:r>
              <a:rPr lang="en-US" dirty="0"/>
              <a:t>add photo</a:t>
            </a:r>
          </a:p>
        </p:txBody>
      </p:sp>
      <p:sp>
        <p:nvSpPr>
          <p:cNvPr id="48" name="Picture Placeholder 47">
            <a:extLst>
              <a:ext uri="{FF2B5EF4-FFF2-40B4-BE49-F238E27FC236}">
                <a16:creationId xmlns:a16="http://schemas.microsoft.com/office/drawing/2014/main" id="{C1949CC4-76B8-4D86-AF8E-6201557DC29D}"/>
              </a:ext>
            </a:extLst>
          </p:cNvPr>
          <p:cNvSpPr>
            <a:spLocks noGrp="1"/>
          </p:cNvSpPr>
          <p:nvPr>
            <p:ph type="pic" sz="quarter" idx="16" hasCustomPrompt="1"/>
          </p:nvPr>
        </p:nvSpPr>
        <p:spPr>
          <a:xfrm>
            <a:off x="9244934" y="3471379"/>
            <a:ext cx="2410165" cy="2406483"/>
          </a:xfrm>
          <a:custGeom>
            <a:avLst/>
            <a:gdLst>
              <a:gd name="connsiteX0" fmla="*/ 0 w 2410165"/>
              <a:gd name="connsiteY0" fmla="*/ 0 h 2406483"/>
              <a:gd name="connsiteX1" fmla="*/ 2410165 w 2410165"/>
              <a:gd name="connsiteY1" fmla="*/ 0 h 2406483"/>
              <a:gd name="connsiteX2" fmla="*/ 0 w 2410165"/>
              <a:gd name="connsiteY2" fmla="*/ 2406483 h 2406483"/>
            </a:gdLst>
            <a:ahLst/>
            <a:cxnLst>
              <a:cxn ang="0">
                <a:pos x="connsiteX0" y="connsiteY0"/>
              </a:cxn>
              <a:cxn ang="0">
                <a:pos x="connsiteX1" y="connsiteY1"/>
              </a:cxn>
              <a:cxn ang="0">
                <a:pos x="connsiteX2" y="connsiteY2"/>
              </a:cxn>
            </a:cxnLst>
            <a:rect l="l" t="t" r="r" b="b"/>
            <a:pathLst>
              <a:path w="2410165" h="2406483">
                <a:moveTo>
                  <a:pt x="0" y="0"/>
                </a:moveTo>
                <a:lnTo>
                  <a:pt x="2410165" y="0"/>
                </a:lnTo>
                <a:cubicBezTo>
                  <a:pt x="2410165" y="1329048"/>
                  <a:pt x="1331082" y="2406483"/>
                  <a:pt x="0" y="2406483"/>
                </a:cubicBezTo>
                <a:close/>
              </a:path>
            </a:pathLst>
          </a:custGeom>
        </p:spPr>
        <p:txBody>
          <a:bodyPr wrap="square" anchor="t">
            <a:noAutofit/>
          </a:bodyPr>
          <a:lstStyle>
            <a:lvl1pPr marL="0" indent="0" algn="ctr">
              <a:buNone/>
              <a:defRPr sz="2000"/>
            </a:lvl1pPr>
          </a:lstStyle>
          <a:p>
            <a:r>
              <a:rPr lang="en-US" dirty="0"/>
              <a:t>Click to</a:t>
            </a:r>
          </a:p>
          <a:p>
            <a:r>
              <a:rPr lang="en-US" dirty="0"/>
              <a:t>add photo</a:t>
            </a:r>
          </a:p>
        </p:txBody>
      </p:sp>
    </p:spTree>
    <p:extLst>
      <p:ext uri="{BB962C8B-B14F-4D97-AF65-F5344CB8AC3E}">
        <p14:creationId xmlns:p14="http://schemas.microsoft.com/office/powerpoint/2010/main" val="3755752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1225C57A-6BA3-4E88-81DB-F98A7E8F9CCB}"/>
              </a:ext>
              <a:ext uri="{C183D7F6-B498-43B3-948B-1728B52AA6E4}">
                <adec:decorative xmlns:adec="http://schemas.microsoft.com/office/drawing/2017/decorative" val="1"/>
              </a:ext>
            </a:extLst>
          </p:cNvPr>
          <p:cNvSpPr/>
          <p:nvPr userDrawn="1"/>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 name="Rectangle 2">
            <a:extLst>
              <a:ext uri="{FF2B5EF4-FFF2-40B4-BE49-F238E27FC236}">
                <a16:creationId xmlns:a16="http://schemas.microsoft.com/office/drawing/2014/main" id="{84F9A67F-2D88-49BB-87D0-5430BD24E520}"/>
              </a:ext>
              <a:ext uri="{C183D7F6-B498-43B3-948B-1728B52AA6E4}">
                <adec:decorative xmlns:adec="http://schemas.microsoft.com/office/drawing/2017/decorative" val="1"/>
              </a:ext>
            </a:extLst>
          </p:cNvPr>
          <p:cNvSpPr/>
          <p:nvPr userDrawn="1"/>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 name="Top left">
            <a:extLst>
              <a:ext uri="{FF2B5EF4-FFF2-40B4-BE49-F238E27FC236}">
                <a16:creationId xmlns:a16="http://schemas.microsoft.com/office/drawing/2014/main" id="{F5534F84-ABA8-471C-A8B7-F32A0AD1EB7B}"/>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C120E573-F17E-4067-ACC7-2CFE0E36AF9A}"/>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0A9A04E4-A99F-444D-8C94-C8345135FEB6}"/>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 name="Freeform: Shape 6">
              <a:extLst>
                <a:ext uri="{FF2B5EF4-FFF2-40B4-BE49-F238E27FC236}">
                  <a16:creationId xmlns:a16="http://schemas.microsoft.com/office/drawing/2014/main" id="{A25C62E1-A6EA-45F5-98E7-AFC16D32A1EE}"/>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 name="Freeform: Shape 7">
              <a:extLst>
                <a:ext uri="{FF2B5EF4-FFF2-40B4-BE49-F238E27FC236}">
                  <a16:creationId xmlns:a16="http://schemas.microsoft.com/office/drawing/2014/main" id="{E49BBA52-97E5-462E-89FE-054F9420E234}"/>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9" name="Freeform: Shape 8">
              <a:extLst>
                <a:ext uri="{FF2B5EF4-FFF2-40B4-BE49-F238E27FC236}">
                  <a16:creationId xmlns:a16="http://schemas.microsoft.com/office/drawing/2014/main" id="{39548F12-A85E-4D96-A275-D42CC29DE220}"/>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0" name="Freeform: Shape 9">
              <a:extLst>
                <a:ext uri="{FF2B5EF4-FFF2-40B4-BE49-F238E27FC236}">
                  <a16:creationId xmlns:a16="http://schemas.microsoft.com/office/drawing/2014/main" id="{91A48A8C-0AD8-4EE1-ABFC-3BC7281B3417}"/>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 name="Freeform: Shape 10">
              <a:extLst>
                <a:ext uri="{FF2B5EF4-FFF2-40B4-BE49-F238E27FC236}">
                  <a16:creationId xmlns:a16="http://schemas.microsoft.com/office/drawing/2014/main" id="{4D288D21-2CC5-4CD1-A620-1F777FCFB123}"/>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2" name="Freeform: Shape 11">
              <a:extLst>
                <a:ext uri="{FF2B5EF4-FFF2-40B4-BE49-F238E27FC236}">
                  <a16:creationId xmlns:a16="http://schemas.microsoft.com/office/drawing/2014/main" id="{95A40365-E048-4BD5-B813-8F22247869EE}"/>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itle 1">
            <a:extLst>
              <a:ext uri="{FF2B5EF4-FFF2-40B4-BE49-F238E27FC236}">
                <a16:creationId xmlns:a16="http://schemas.microsoft.com/office/drawing/2014/main" id="{8F5D6640-231E-4BB4-AE0F-70176A3BE0F0}"/>
              </a:ext>
            </a:extLst>
          </p:cNvPr>
          <p:cNvSpPr>
            <a:spLocks noGrp="1"/>
          </p:cNvSpPr>
          <p:nvPr>
            <p:ph type="title"/>
          </p:nvPr>
        </p:nvSpPr>
        <p:spPr>
          <a:xfrm>
            <a:off x="1198181" y="557191"/>
            <a:ext cx="9988166" cy="1325397"/>
          </a:xfrm>
          <a:prstGeom prst="rect">
            <a:avLst/>
          </a:prstGeom>
        </p:spPr>
        <p:txBody>
          <a:bodyPr/>
          <a:lstStyle>
            <a:lvl1pPr algn="ctr">
              <a:defRPr/>
            </a:lvl1pPr>
          </a:lstStyle>
          <a:p>
            <a:pPr>
              <a:lnSpc>
                <a:spcPct val="100000"/>
              </a:lnSpc>
            </a:pPr>
            <a:r>
              <a:rPr lang="en-US"/>
              <a:t>Click to edit Master title style</a:t>
            </a:r>
            <a:endParaRPr lang="en-US" dirty="0"/>
          </a:p>
        </p:txBody>
      </p:sp>
      <p:grpSp>
        <p:nvGrpSpPr>
          <p:cNvPr id="14" name="Bottom Right">
            <a:extLst>
              <a:ext uri="{FF2B5EF4-FFF2-40B4-BE49-F238E27FC236}">
                <a16:creationId xmlns:a16="http://schemas.microsoft.com/office/drawing/2014/main" id="{2B5DBC70-6B80-4634-BE74-063E4A2568BC}"/>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5" name="Graphic 157">
              <a:extLst>
                <a:ext uri="{FF2B5EF4-FFF2-40B4-BE49-F238E27FC236}">
                  <a16:creationId xmlns:a16="http://schemas.microsoft.com/office/drawing/2014/main" id="{4F2F0A0F-98AB-4BFF-A7D6-2AD57BBE6E0A}"/>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7" name="Freeform: Shape 16">
                <a:extLst>
                  <a:ext uri="{FF2B5EF4-FFF2-40B4-BE49-F238E27FC236}">
                    <a16:creationId xmlns:a16="http://schemas.microsoft.com/office/drawing/2014/main" id="{DD4C8780-103D-4273-8C53-67974B2A94DC}"/>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8" name="Freeform: Shape 17">
                <a:extLst>
                  <a:ext uri="{FF2B5EF4-FFF2-40B4-BE49-F238E27FC236}">
                    <a16:creationId xmlns:a16="http://schemas.microsoft.com/office/drawing/2014/main" id="{4AD6E1B3-1715-4109-8CB1-9105B0BFA994}"/>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Freeform: Shape 18">
                <a:extLst>
                  <a:ext uri="{FF2B5EF4-FFF2-40B4-BE49-F238E27FC236}">
                    <a16:creationId xmlns:a16="http://schemas.microsoft.com/office/drawing/2014/main" id="{38820D0E-8FC9-4216-A6BF-2299C5AF7C14}"/>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Freeform: Shape 19">
                <a:extLst>
                  <a:ext uri="{FF2B5EF4-FFF2-40B4-BE49-F238E27FC236}">
                    <a16:creationId xmlns:a16="http://schemas.microsoft.com/office/drawing/2014/main" id="{AF0D6914-EF36-446C-9B37-B29925ED144F}"/>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1" name="Freeform: Shape 20">
                <a:extLst>
                  <a:ext uri="{FF2B5EF4-FFF2-40B4-BE49-F238E27FC236}">
                    <a16:creationId xmlns:a16="http://schemas.microsoft.com/office/drawing/2014/main" id="{FFAE074B-38DD-4BDA-A83B-AC2A1E8D1664}"/>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2" name="Freeform: Shape 21">
                <a:extLst>
                  <a:ext uri="{FF2B5EF4-FFF2-40B4-BE49-F238E27FC236}">
                    <a16:creationId xmlns:a16="http://schemas.microsoft.com/office/drawing/2014/main" id="{C8DE4EEA-58F1-46B6-B27D-4542CA39C042}"/>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3" name="Freeform: Shape 22">
                <a:extLst>
                  <a:ext uri="{FF2B5EF4-FFF2-40B4-BE49-F238E27FC236}">
                    <a16:creationId xmlns:a16="http://schemas.microsoft.com/office/drawing/2014/main" id="{F436828B-D2E1-4D62-AAF4-796CB97FF892}"/>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6" name="Freeform: Shape 15">
              <a:extLst>
                <a:ext uri="{FF2B5EF4-FFF2-40B4-BE49-F238E27FC236}">
                  <a16:creationId xmlns:a16="http://schemas.microsoft.com/office/drawing/2014/main" id="{885C3206-220B-4FE2-A199-6D4F2D7CE323}"/>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sp>
        <p:nvSpPr>
          <p:cNvPr id="28" name="Date Placeholder 8">
            <a:extLst>
              <a:ext uri="{FF2B5EF4-FFF2-40B4-BE49-F238E27FC236}">
                <a16:creationId xmlns:a16="http://schemas.microsoft.com/office/drawing/2014/main" id="{B26AF064-D340-46EA-9C15-A6CB4E376465}"/>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r>
              <a:rPr lang="en-US" dirty="0"/>
              <a:t>2/2/20XX</a:t>
            </a:r>
          </a:p>
        </p:txBody>
      </p:sp>
      <p:sp>
        <p:nvSpPr>
          <p:cNvPr id="29" name="Footer Placeholder 9">
            <a:extLst>
              <a:ext uri="{FF2B5EF4-FFF2-40B4-BE49-F238E27FC236}">
                <a16:creationId xmlns:a16="http://schemas.microsoft.com/office/drawing/2014/main" id="{03F75FA5-935D-4AF9-B1EF-2F4DAAE58FBE}"/>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dirty="0"/>
              <a:t>PRESENTATION TITLE</a:t>
            </a:r>
          </a:p>
        </p:txBody>
      </p:sp>
      <p:sp>
        <p:nvSpPr>
          <p:cNvPr id="30" name="Slide Number Placeholder 10">
            <a:extLst>
              <a:ext uri="{FF2B5EF4-FFF2-40B4-BE49-F238E27FC236}">
                <a16:creationId xmlns:a16="http://schemas.microsoft.com/office/drawing/2014/main" id="{71F9F335-851C-42ED-B5C1-9FABCA15FF02}"/>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25" name="Content Placeholder 24">
            <a:extLst>
              <a:ext uri="{FF2B5EF4-FFF2-40B4-BE49-F238E27FC236}">
                <a16:creationId xmlns:a16="http://schemas.microsoft.com/office/drawing/2014/main" id="{4330C721-3559-4CDE-B4AF-4F7C98229EB2}"/>
              </a:ext>
            </a:extLst>
          </p:cNvPr>
          <p:cNvSpPr>
            <a:spLocks noGrp="1"/>
          </p:cNvSpPr>
          <p:nvPr>
            <p:ph sz="quarter" idx="13"/>
          </p:nvPr>
        </p:nvSpPr>
        <p:spPr>
          <a:xfrm>
            <a:off x="1433513" y="2343150"/>
            <a:ext cx="9324975" cy="3552825"/>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6649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2"/>
        </a:solidFill>
        <a:effectLst/>
      </p:bgPr>
    </p:bg>
    <p:spTree>
      <p:nvGrpSpPr>
        <p:cNvPr id="1" name=""/>
        <p:cNvGrpSpPr/>
        <p:nvPr/>
      </p:nvGrpSpPr>
      <p:grpSpPr>
        <a:xfrm>
          <a:off x="0" y="0"/>
          <a:ext cx="0" cy="0"/>
          <a:chOff x="0" y="0"/>
          <a:chExt cx="0" cy="0"/>
        </a:xfrm>
      </p:grpSpPr>
      <p:grpSp>
        <p:nvGrpSpPr>
          <p:cNvPr id="4" name="Top left">
            <a:extLst>
              <a:ext uri="{FF2B5EF4-FFF2-40B4-BE49-F238E27FC236}">
                <a16:creationId xmlns:a16="http://schemas.microsoft.com/office/drawing/2014/main" id="{6B68C4F3-DA58-488E-A1B9-C574806E06B1}"/>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7C14282E-9BBD-4DB8-9BEF-3B2029C43A8A}"/>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54227016-75FE-458D-8526-2BC0F6325277}"/>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 name="Freeform: Shape 6">
              <a:extLst>
                <a:ext uri="{FF2B5EF4-FFF2-40B4-BE49-F238E27FC236}">
                  <a16:creationId xmlns:a16="http://schemas.microsoft.com/office/drawing/2014/main" id="{F8D36287-4581-4AB3-AD73-BB1788B529CE}"/>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 name="Freeform: Shape 7">
              <a:extLst>
                <a:ext uri="{FF2B5EF4-FFF2-40B4-BE49-F238E27FC236}">
                  <a16:creationId xmlns:a16="http://schemas.microsoft.com/office/drawing/2014/main" id="{DA687500-D055-420B-BA89-C2497BEC9CEE}"/>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9" name="Freeform: Shape 8">
              <a:extLst>
                <a:ext uri="{FF2B5EF4-FFF2-40B4-BE49-F238E27FC236}">
                  <a16:creationId xmlns:a16="http://schemas.microsoft.com/office/drawing/2014/main" id="{561ED86A-A615-457B-B605-DDEFA04887AA}"/>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0" name="Freeform: Shape 9">
              <a:extLst>
                <a:ext uri="{FF2B5EF4-FFF2-40B4-BE49-F238E27FC236}">
                  <a16:creationId xmlns:a16="http://schemas.microsoft.com/office/drawing/2014/main" id="{F9B08EFF-6109-4E38-8AE0-C0DC57673936}"/>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 name="Freeform: Shape 10">
              <a:extLst>
                <a:ext uri="{FF2B5EF4-FFF2-40B4-BE49-F238E27FC236}">
                  <a16:creationId xmlns:a16="http://schemas.microsoft.com/office/drawing/2014/main" id="{662AAAC3-A562-4FFF-9C3D-2A15BB0C8217}"/>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2" name="Freeform: Shape 11">
              <a:extLst>
                <a:ext uri="{FF2B5EF4-FFF2-40B4-BE49-F238E27FC236}">
                  <a16:creationId xmlns:a16="http://schemas.microsoft.com/office/drawing/2014/main" id="{64532044-D738-480C-BFDC-BA047A4549FB}"/>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itle 1">
            <a:extLst>
              <a:ext uri="{FF2B5EF4-FFF2-40B4-BE49-F238E27FC236}">
                <a16:creationId xmlns:a16="http://schemas.microsoft.com/office/drawing/2014/main" id="{0E6D5A92-6D6E-4B53-BA01-E1231CF64FC0}"/>
              </a:ext>
            </a:extLst>
          </p:cNvPr>
          <p:cNvSpPr>
            <a:spLocks noGrp="1"/>
          </p:cNvSpPr>
          <p:nvPr>
            <p:ph type="title"/>
          </p:nvPr>
        </p:nvSpPr>
        <p:spPr>
          <a:xfrm>
            <a:off x="1198181" y="557191"/>
            <a:ext cx="9988166" cy="1325397"/>
          </a:xfrm>
          <a:prstGeom prst="rect">
            <a:avLst/>
          </a:prstGeom>
        </p:spPr>
        <p:txBody>
          <a:bodyPr/>
          <a:lstStyle>
            <a:lvl1pPr algn="ctr">
              <a:defRPr/>
            </a:lvl1pPr>
          </a:lstStyle>
          <a:p>
            <a:pPr>
              <a:lnSpc>
                <a:spcPct val="100000"/>
              </a:lnSpc>
            </a:pPr>
            <a:r>
              <a:rPr lang="en-US"/>
              <a:t>Click to edit Master title style</a:t>
            </a:r>
            <a:endParaRPr lang="en-US" dirty="0"/>
          </a:p>
        </p:txBody>
      </p:sp>
      <p:grpSp>
        <p:nvGrpSpPr>
          <p:cNvPr id="14" name="Bottom Right">
            <a:extLst>
              <a:ext uri="{FF2B5EF4-FFF2-40B4-BE49-F238E27FC236}">
                <a16:creationId xmlns:a16="http://schemas.microsoft.com/office/drawing/2014/main" id="{933458C1-788D-4D50-BC21-6447B0730D02}"/>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5" name="Graphic 157">
              <a:extLst>
                <a:ext uri="{FF2B5EF4-FFF2-40B4-BE49-F238E27FC236}">
                  <a16:creationId xmlns:a16="http://schemas.microsoft.com/office/drawing/2014/main" id="{0D41BA5F-BA2A-4386-A7B4-FB811DF5168B}"/>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7" name="Freeform: Shape 16">
                <a:extLst>
                  <a:ext uri="{FF2B5EF4-FFF2-40B4-BE49-F238E27FC236}">
                    <a16:creationId xmlns:a16="http://schemas.microsoft.com/office/drawing/2014/main" id="{EFDE3885-EA9A-4FF9-84BD-B43D6D1ED4DD}"/>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8" name="Freeform: Shape 17">
                <a:extLst>
                  <a:ext uri="{FF2B5EF4-FFF2-40B4-BE49-F238E27FC236}">
                    <a16:creationId xmlns:a16="http://schemas.microsoft.com/office/drawing/2014/main" id="{5ECB0097-BB98-4FEC-A705-D82D6A97CA25}"/>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Freeform: Shape 18">
                <a:extLst>
                  <a:ext uri="{FF2B5EF4-FFF2-40B4-BE49-F238E27FC236}">
                    <a16:creationId xmlns:a16="http://schemas.microsoft.com/office/drawing/2014/main" id="{20E6CFFF-B349-4360-92E1-0451760008D5}"/>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Freeform: Shape 19">
                <a:extLst>
                  <a:ext uri="{FF2B5EF4-FFF2-40B4-BE49-F238E27FC236}">
                    <a16:creationId xmlns:a16="http://schemas.microsoft.com/office/drawing/2014/main" id="{6A22594E-9B08-4B25-8789-304CA2FC58A4}"/>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1" name="Freeform: Shape 20">
                <a:extLst>
                  <a:ext uri="{FF2B5EF4-FFF2-40B4-BE49-F238E27FC236}">
                    <a16:creationId xmlns:a16="http://schemas.microsoft.com/office/drawing/2014/main" id="{AE707CB4-8E5B-40D8-A59A-38A6B3619F24}"/>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2" name="Freeform: Shape 21">
                <a:extLst>
                  <a:ext uri="{FF2B5EF4-FFF2-40B4-BE49-F238E27FC236}">
                    <a16:creationId xmlns:a16="http://schemas.microsoft.com/office/drawing/2014/main" id="{51A45863-5560-4ACD-ACE3-94776845B138}"/>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3" name="Freeform: Shape 22">
                <a:extLst>
                  <a:ext uri="{FF2B5EF4-FFF2-40B4-BE49-F238E27FC236}">
                    <a16:creationId xmlns:a16="http://schemas.microsoft.com/office/drawing/2014/main" id="{FD8510C7-0AAE-424E-8D10-9E3FC0DB98F1}"/>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6" name="Freeform: Shape 15">
              <a:extLst>
                <a:ext uri="{FF2B5EF4-FFF2-40B4-BE49-F238E27FC236}">
                  <a16:creationId xmlns:a16="http://schemas.microsoft.com/office/drawing/2014/main" id="{9BA78C71-D0E4-4A5E-B6DB-3065CB6ACEC6}"/>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sp>
        <p:nvSpPr>
          <p:cNvPr id="24" name="Date Placeholder 8">
            <a:extLst>
              <a:ext uri="{FF2B5EF4-FFF2-40B4-BE49-F238E27FC236}">
                <a16:creationId xmlns:a16="http://schemas.microsoft.com/office/drawing/2014/main" id="{4EC9294D-6492-44C5-AE14-74B5D86BAEE7}"/>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r>
              <a:rPr lang="en-US" dirty="0"/>
              <a:t>2/2/20XX</a:t>
            </a:r>
          </a:p>
        </p:txBody>
      </p:sp>
      <p:sp>
        <p:nvSpPr>
          <p:cNvPr id="25" name="Footer Placeholder 9">
            <a:extLst>
              <a:ext uri="{FF2B5EF4-FFF2-40B4-BE49-F238E27FC236}">
                <a16:creationId xmlns:a16="http://schemas.microsoft.com/office/drawing/2014/main" id="{0E08DE30-AEBD-48F0-A130-0753399D6513}"/>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dirty="0"/>
              <a:t>PRESENTATION TITLE</a:t>
            </a:r>
          </a:p>
        </p:txBody>
      </p:sp>
      <p:sp>
        <p:nvSpPr>
          <p:cNvPr id="26" name="Slide Number Placeholder 10">
            <a:extLst>
              <a:ext uri="{FF2B5EF4-FFF2-40B4-BE49-F238E27FC236}">
                <a16:creationId xmlns:a16="http://schemas.microsoft.com/office/drawing/2014/main" id="{71415C84-324E-4C0D-B691-C384E436D649}"/>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3" name="Content Placeholder 2">
            <a:extLst>
              <a:ext uri="{FF2B5EF4-FFF2-40B4-BE49-F238E27FC236}">
                <a16:creationId xmlns:a16="http://schemas.microsoft.com/office/drawing/2014/main" id="{7A6A6618-F041-427E-AE99-91D2386AE897}"/>
              </a:ext>
            </a:extLst>
          </p:cNvPr>
          <p:cNvSpPr>
            <a:spLocks noGrp="1"/>
          </p:cNvSpPr>
          <p:nvPr>
            <p:ph sz="quarter" idx="13"/>
          </p:nvPr>
        </p:nvSpPr>
        <p:spPr>
          <a:xfrm>
            <a:off x="1860550" y="2055813"/>
            <a:ext cx="8662988" cy="3309937"/>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4184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bg2"/>
        </a:solidFill>
        <a:effectLst/>
      </p:bgPr>
    </p:bg>
    <p:spTree>
      <p:nvGrpSpPr>
        <p:cNvPr id="1" name=""/>
        <p:cNvGrpSpPr/>
        <p:nvPr/>
      </p:nvGrpSpPr>
      <p:grpSpPr>
        <a:xfrm>
          <a:off x="0" y="0"/>
          <a:ext cx="0" cy="0"/>
          <a:chOff x="0" y="0"/>
          <a:chExt cx="0" cy="0"/>
        </a:xfrm>
      </p:grpSpPr>
      <p:grpSp>
        <p:nvGrpSpPr>
          <p:cNvPr id="8" name="Top left">
            <a:extLst>
              <a:ext uri="{FF2B5EF4-FFF2-40B4-BE49-F238E27FC236}">
                <a16:creationId xmlns:a16="http://schemas.microsoft.com/office/drawing/2014/main" id="{E7C1007A-38A4-44A0-BF98-887471DFFB32}"/>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9" name="Freeform: Shape 8">
              <a:extLst>
                <a:ext uri="{FF2B5EF4-FFF2-40B4-BE49-F238E27FC236}">
                  <a16:creationId xmlns:a16="http://schemas.microsoft.com/office/drawing/2014/main" id="{FFC8DFC3-A77D-4047-89B1-5A9587DD92E2}"/>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 name="Freeform: Shape 9">
              <a:extLst>
                <a:ext uri="{FF2B5EF4-FFF2-40B4-BE49-F238E27FC236}">
                  <a16:creationId xmlns:a16="http://schemas.microsoft.com/office/drawing/2014/main" id="{5367B319-DB4D-49DE-8B1B-D2F94F892C83}"/>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 name="Freeform: Shape 10">
              <a:extLst>
                <a:ext uri="{FF2B5EF4-FFF2-40B4-BE49-F238E27FC236}">
                  <a16:creationId xmlns:a16="http://schemas.microsoft.com/office/drawing/2014/main" id="{9FB6224A-9986-4980-9954-62E88B4E23A7}"/>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2" name="Freeform: Shape 11">
              <a:extLst>
                <a:ext uri="{FF2B5EF4-FFF2-40B4-BE49-F238E27FC236}">
                  <a16:creationId xmlns:a16="http://schemas.microsoft.com/office/drawing/2014/main" id="{84F0DA6F-4771-4DAA-B032-F2F1CD6D7FFF}"/>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3" name="Freeform: Shape 12">
              <a:extLst>
                <a:ext uri="{FF2B5EF4-FFF2-40B4-BE49-F238E27FC236}">
                  <a16:creationId xmlns:a16="http://schemas.microsoft.com/office/drawing/2014/main" id="{6E826A14-FAD5-41CA-8B7E-B4938DC64FB2}"/>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4" name="Freeform: Shape 13">
              <a:extLst>
                <a:ext uri="{FF2B5EF4-FFF2-40B4-BE49-F238E27FC236}">
                  <a16:creationId xmlns:a16="http://schemas.microsoft.com/office/drawing/2014/main" id="{EAD248F0-8D25-4CDF-814F-87863C8D4959}"/>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5" name="Freeform: Shape 14">
              <a:extLst>
                <a:ext uri="{FF2B5EF4-FFF2-40B4-BE49-F238E27FC236}">
                  <a16:creationId xmlns:a16="http://schemas.microsoft.com/office/drawing/2014/main" id="{AAE247D0-EA10-4307-A6D9-DC65CD336229}"/>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6" name="Freeform: Shape 15">
              <a:extLst>
                <a:ext uri="{FF2B5EF4-FFF2-40B4-BE49-F238E27FC236}">
                  <a16:creationId xmlns:a16="http://schemas.microsoft.com/office/drawing/2014/main" id="{816F0BC8-01B3-4EA5-8D3C-D08A7083C407}"/>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grpSp>
        <p:nvGrpSpPr>
          <p:cNvPr id="17" name="Bottom Right">
            <a:extLst>
              <a:ext uri="{FF2B5EF4-FFF2-40B4-BE49-F238E27FC236}">
                <a16:creationId xmlns:a16="http://schemas.microsoft.com/office/drawing/2014/main" id="{3C4C6F91-040E-49E0-B048-C983B556B4CD}"/>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8" name="Graphic 157">
              <a:extLst>
                <a:ext uri="{FF2B5EF4-FFF2-40B4-BE49-F238E27FC236}">
                  <a16:creationId xmlns:a16="http://schemas.microsoft.com/office/drawing/2014/main" id="{5F735938-366A-4689-940D-6AC867D18968}"/>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20" name="Freeform: Shape 19">
                <a:extLst>
                  <a:ext uri="{FF2B5EF4-FFF2-40B4-BE49-F238E27FC236}">
                    <a16:creationId xmlns:a16="http://schemas.microsoft.com/office/drawing/2014/main" id="{082D0C32-CA40-4D76-A0AE-355F4EDE9E47}"/>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1" name="Freeform: Shape 20">
                <a:extLst>
                  <a:ext uri="{FF2B5EF4-FFF2-40B4-BE49-F238E27FC236}">
                    <a16:creationId xmlns:a16="http://schemas.microsoft.com/office/drawing/2014/main" id="{D4AA2F5B-1059-4660-A88B-0138D3DEA112}"/>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2" name="Freeform: Shape 21">
                <a:extLst>
                  <a:ext uri="{FF2B5EF4-FFF2-40B4-BE49-F238E27FC236}">
                    <a16:creationId xmlns:a16="http://schemas.microsoft.com/office/drawing/2014/main" id="{8DBAAE2E-B09E-47A6-88B0-3B386570963B}"/>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3" name="Freeform: Shape 22">
                <a:extLst>
                  <a:ext uri="{FF2B5EF4-FFF2-40B4-BE49-F238E27FC236}">
                    <a16:creationId xmlns:a16="http://schemas.microsoft.com/office/drawing/2014/main" id="{80123DD0-D648-4002-B4DD-748944CF16C9}"/>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4" name="Freeform: Shape 23">
                <a:extLst>
                  <a:ext uri="{FF2B5EF4-FFF2-40B4-BE49-F238E27FC236}">
                    <a16:creationId xmlns:a16="http://schemas.microsoft.com/office/drawing/2014/main" id="{B0FFF952-E585-449F-8014-AF83F5F6BF02}"/>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5" name="Freeform: Shape 24">
                <a:extLst>
                  <a:ext uri="{FF2B5EF4-FFF2-40B4-BE49-F238E27FC236}">
                    <a16:creationId xmlns:a16="http://schemas.microsoft.com/office/drawing/2014/main" id="{60910C5D-897F-48B1-BECF-735BDC46365B}"/>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6" name="Freeform: Shape 25">
                <a:extLst>
                  <a:ext uri="{FF2B5EF4-FFF2-40B4-BE49-F238E27FC236}">
                    <a16:creationId xmlns:a16="http://schemas.microsoft.com/office/drawing/2014/main" id="{98633913-4C49-4FE2-A15B-78DE0FD26852}"/>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9" name="Freeform: Shape 18">
              <a:extLst>
                <a:ext uri="{FF2B5EF4-FFF2-40B4-BE49-F238E27FC236}">
                  <a16:creationId xmlns:a16="http://schemas.microsoft.com/office/drawing/2014/main" id="{A9958AAF-ED1A-47A9-A07D-09465AFCF95E}"/>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sp>
        <p:nvSpPr>
          <p:cNvPr id="46" name="Picture Placeholder 44">
            <a:extLst>
              <a:ext uri="{FF2B5EF4-FFF2-40B4-BE49-F238E27FC236}">
                <a16:creationId xmlns:a16="http://schemas.microsoft.com/office/drawing/2014/main" id="{FA2F33D7-521D-4F09-A571-EC79B9DD0EEC}"/>
              </a:ext>
            </a:extLst>
          </p:cNvPr>
          <p:cNvSpPr>
            <a:spLocks noGrp="1"/>
          </p:cNvSpPr>
          <p:nvPr>
            <p:ph type="pic" sz="quarter" idx="13" hasCustomPrompt="1"/>
          </p:nvPr>
        </p:nvSpPr>
        <p:spPr>
          <a:xfrm>
            <a:off x="-2962" y="588461"/>
            <a:ext cx="12194962" cy="5724601"/>
          </a:xfrm>
          <a:prstGeom prst="rect">
            <a:avLst/>
          </a:prstGeom>
        </p:spPr>
        <p:txBody>
          <a:bodyPr anchor="ctr"/>
          <a:lstStyle>
            <a:lvl1pPr marL="0" indent="0" algn="ctr">
              <a:buNone/>
              <a:defRPr sz="2000"/>
            </a:lvl1pPr>
          </a:lstStyle>
          <a:p>
            <a:r>
              <a:rPr lang="en-US" dirty="0"/>
              <a:t>Insert photo here</a:t>
            </a:r>
          </a:p>
        </p:txBody>
      </p:sp>
      <p:sp>
        <p:nvSpPr>
          <p:cNvPr id="2" name="Title 1">
            <a:extLst>
              <a:ext uri="{FF2B5EF4-FFF2-40B4-BE49-F238E27FC236}">
                <a16:creationId xmlns:a16="http://schemas.microsoft.com/office/drawing/2014/main" id="{0B44AEF9-63A1-44CB-BD42-5FDC2C575D5E}"/>
              </a:ext>
            </a:extLst>
          </p:cNvPr>
          <p:cNvSpPr>
            <a:spLocks noGrp="1"/>
          </p:cNvSpPr>
          <p:nvPr>
            <p:ph type="title" hasCustomPrompt="1"/>
          </p:nvPr>
        </p:nvSpPr>
        <p:spPr>
          <a:xfrm>
            <a:off x="7434263" y="1506070"/>
            <a:ext cx="4456111" cy="3135405"/>
          </a:xfrm>
          <a:prstGeom prst="rect">
            <a:avLst/>
          </a:prstGeom>
        </p:spPr>
        <p:txBody>
          <a:bodyPr/>
          <a:lstStyle>
            <a:lvl1pPr>
              <a:lnSpc>
                <a:spcPct val="110000"/>
              </a:lnSpc>
              <a:spcBef>
                <a:spcPts val="1000"/>
              </a:spcBef>
              <a:defRPr sz="4000">
                <a:solidFill>
                  <a:schemeClr val="bg1"/>
                </a:solidFill>
                <a:effectLst>
                  <a:outerShdw blurRad="38100" dist="38100" dir="2700000" algn="tl">
                    <a:srgbClr val="000000">
                      <a:alpha val="43137"/>
                    </a:srgbClr>
                  </a:outerShdw>
                </a:effectLst>
              </a:defRPr>
            </a:lvl1pPr>
          </a:lstStyle>
          <a:p>
            <a:r>
              <a:rPr lang="en-US" dirty="0"/>
              <a:t>Click to add text</a:t>
            </a:r>
          </a:p>
        </p:txBody>
      </p:sp>
      <p:sp>
        <p:nvSpPr>
          <p:cNvPr id="52" name="Text Placeholder 50">
            <a:extLst>
              <a:ext uri="{FF2B5EF4-FFF2-40B4-BE49-F238E27FC236}">
                <a16:creationId xmlns:a16="http://schemas.microsoft.com/office/drawing/2014/main" id="{5C6D6C0E-14CB-497A-A6C2-E067A88FA53A}"/>
              </a:ext>
            </a:extLst>
          </p:cNvPr>
          <p:cNvSpPr>
            <a:spLocks noGrp="1"/>
          </p:cNvSpPr>
          <p:nvPr>
            <p:ph type="body" sz="quarter" idx="15" hasCustomPrompt="1"/>
          </p:nvPr>
        </p:nvSpPr>
        <p:spPr>
          <a:xfrm>
            <a:off x="7434263" y="4778001"/>
            <a:ext cx="4430712" cy="971924"/>
          </a:xfrm>
          <a:prstGeom prst="rect">
            <a:avLst/>
          </a:prstGeom>
        </p:spPr>
        <p:txBody>
          <a:bodyPr/>
          <a:lstStyle>
            <a:lvl1pPr marL="0" indent="0">
              <a:buNone/>
              <a:defRPr sz="2800">
                <a:solidFill>
                  <a:schemeClr val="bg1"/>
                </a:solidFill>
                <a:effectLst>
                  <a:outerShdw blurRad="38100" dist="38100" dir="2700000" algn="tl">
                    <a:srgbClr val="000000">
                      <a:alpha val="43137"/>
                    </a:srgbClr>
                  </a:outerShdw>
                </a:effectLst>
                <a:latin typeface="+mj-lt"/>
              </a:defRPr>
            </a:lvl1pPr>
          </a:lstStyle>
          <a:p>
            <a:pPr lvl="0"/>
            <a:r>
              <a:rPr lang="en-US" dirty="0"/>
              <a:t>Click to subtitle</a:t>
            </a:r>
          </a:p>
        </p:txBody>
      </p:sp>
      <p:sp>
        <p:nvSpPr>
          <p:cNvPr id="47" name="Date Placeholder 8">
            <a:extLst>
              <a:ext uri="{FF2B5EF4-FFF2-40B4-BE49-F238E27FC236}">
                <a16:creationId xmlns:a16="http://schemas.microsoft.com/office/drawing/2014/main" id="{57880508-D524-4D72-B2D9-3EABCCBA5C93}"/>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r>
              <a:rPr lang="en-US" dirty="0"/>
              <a:t>2/2/20XX</a:t>
            </a:r>
          </a:p>
        </p:txBody>
      </p:sp>
      <p:sp>
        <p:nvSpPr>
          <p:cNvPr id="48" name="Footer Placeholder 9">
            <a:extLst>
              <a:ext uri="{FF2B5EF4-FFF2-40B4-BE49-F238E27FC236}">
                <a16:creationId xmlns:a16="http://schemas.microsoft.com/office/drawing/2014/main" id="{FC67283E-EA51-43E9-A8CE-4D01EABCAB00}"/>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dirty="0"/>
              <a:t>PRESENTATION TITLE</a:t>
            </a:r>
          </a:p>
        </p:txBody>
      </p:sp>
      <p:sp>
        <p:nvSpPr>
          <p:cNvPr id="49" name="Slide Number Placeholder 10">
            <a:extLst>
              <a:ext uri="{FF2B5EF4-FFF2-40B4-BE49-F238E27FC236}">
                <a16:creationId xmlns:a16="http://schemas.microsoft.com/office/drawing/2014/main" id="{5008A3F2-2B1F-4E12-8D14-128006A2F571}"/>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210174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solidFill>
          <a:schemeClr val="bg2"/>
        </a:solidFill>
        <a:effectLst/>
      </p:bgPr>
    </p:bg>
    <p:spTree>
      <p:nvGrpSpPr>
        <p:cNvPr id="1" name=""/>
        <p:cNvGrpSpPr/>
        <p:nvPr/>
      </p:nvGrpSpPr>
      <p:grpSpPr>
        <a:xfrm>
          <a:off x="0" y="0"/>
          <a:ext cx="0" cy="0"/>
          <a:chOff x="0" y="0"/>
          <a:chExt cx="0" cy="0"/>
        </a:xfrm>
      </p:grpSpPr>
      <p:grpSp>
        <p:nvGrpSpPr>
          <p:cNvPr id="4" name="Top left">
            <a:extLst>
              <a:ext uri="{FF2B5EF4-FFF2-40B4-BE49-F238E27FC236}">
                <a16:creationId xmlns:a16="http://schemas.microsoft.com/office/drawing/2014/main" id="{698EF02E-6CA2-4CA6-9212-FFB45FA9AE45}"/>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AD5EB16E-0C22-49FD-A9C9-C4F0599D6A44}"/>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36172559-F798-4A8A-9698-620049B5E1E3}"/>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 name="Freeform: Shape 6">
              <a:extLst>
                <a:ext uri="{FF2B5EF4-FFF2-40B4-BE49-F238E27FC236}">
                  <a16:creationId xmlns:a16="http://schemas.microsoft.com/office/drawing/2014/main" id="{1EF78E13-7F65-4E92-9600-C7EB240AAFB8}"/>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 name="Freeform: Shape 7">
              <a:extLst>
                <a:ext uri="{FF2B5EF4-FFF2-40B4-BE49-F238E27FC236}">
                  <a16:creationId xmlns:a16="http://schemas.microsoft.com/office/drawing/2014/main" id="{19D42D9C-D474-4039-AED0-7E1055E2B8DD}"/>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9" name="Freeform: Shape 8">
              <a:extLst>
                <a:ext uri="{FF2B5EF4-FFF2-40B4-BE49-F238E27FC236}">
                  <a16:creationId xmlns:a16="http://schemas.microsoft.com/office/drawing/2014/main" id="{1B9CCFDE-F5F0-4883-8851-0FDCF34A1E92}"/>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0" name="Freeform: Shape 9">
              <a:extLst>
                <a:ext uri="{FF2B5EF4-FFF2-40B4-BE49-F238E27FC236}">
                  <a16:creationId xmlns:a16="http://schemas.microsoft.com/office/drawing/2014/main" id="{A4195171-BFB5-4F1E-A417-55F80F5148AE}"/>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 name="Freeform: Shape 10">
              <a:extLst>
                <a:ext uri="{FF2B5EF4-FFF2-40B4-BE49-F238E27FC236}">
                  <a16:creationId xmlns:a16="http://schemas.microsoft.com/office/drawing/2014/main" id="{4B8D4B3A-91E6-4C2F-9123-094E5718BFCE}"/>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2" name="Freeform: Shape 11">
              <a:extLst>
                <a:ext uri="{FF2B5EF4-FFF2-40B4-BE49-F238E27FC236}">
                  <a16:creationId xmlns:a16="http://schemas.microsoft.com/office/drawing/2014/main" id="{6325D776-3B6A-4BAA-B4F0-0944C0EABAEF}"/>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grpSp>
        <p:nvGrpSpPr>
          <p:cNvPr id="13" name="Bottom Right">
            <a:extLst>
              <a:ext uri="{FF2B5EF4-FFF2-40B4-BE49-F238E27FC236}">
                <a16:creationId xmlns:a16="http://schemas.microsoft.com/office/drawing/2014/main" id="{D45C93FD-55BA-4F2D-90F8-6DD517383A8C}"/>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4" name="Graphic 157">
              <a:extLst>
                <a:ext uri="{FF2B5EF4-FFF2-40B4-BE49-F238E27FC236}">
                  <a16:creationId xmlns:a16="http://schemas.microsoft.com/office/drawing/2014/main" id="{18B36122-15B8-4C6F-906C-77A513D374A4}"/>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6" name="Freeform: Shape 15">
                <a:extLst>
                  <a:ext uri="{FF2B5EF4-FFF2-40B4-BE49-F238E27FC236}">
                    <a16:creationId xmlns:a16="http://schemas.microsoft.com/office/drawing/2014/main" id="{B50C0A59-1449-4599-8828-44025BFECBEE}"/>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7" name="Freeform: Shape 16">
                <a:extLst>
                  <a:ext uri="{FF2B5EF4-FFF2-40B4-BE49-F238E27FC236}">
                    <a16:creationId xmlns:a16="http://schemas.microsoft.com/office/drawing/2014/main" id="{D9C52D9E-28AD-486F-B7C4-F04A7C4801E2}"/>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8" name="Freeform: Shape 17">
                <a:extLst>
                  <a:ext uri="{FF2B5EF4-FFF2-40B4-BE49-F238E27FC236}">
                    <a16:creationId xmlns:a16="http://schemas.microsoft.com/office/drawing/2014/main" id="{9909F516-4614-4EFB-BCB1-15AA5C678F14}"/>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Freeform: Shape 18">
                <a:extLst>
                  <a:ext uri="{FF2B5EF4-FFF2-40B4-BE49-F238E27FC236}">
                    <a16:creationId xmlns:a16="http://schemas.microsoft.com/office/drawing/2014/main" id="{C3F02F4A-40B8-4D3C-B6B1-90E7B65255E8}"/>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Freeform: Shape 19">
                <a:extLst>
                  <a:ext uri="{FF2B5EF4-FFF2-40B4-BE49-F238E27FC236}">
                    <a16:creationId xmlns:a16="http://schemas.microsoft.com/office/drawing/2014/main" id="{6BDCF159-602C-402C-A70E-34753F59D0F4}"/>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1" name="Freeform: Shape 20">
                <a:extLst>
                  <a:ext uri="{FF2B5EF4-FFF2-40B4-BE49-F238E27FC236}">
                    <a16:creationId xmlns:a16="http://schemas.microsoft.com/office/drawing/2014/main" id="{4EB71FB2-F1B2-4117-BA16-95D8C9AC3E5E}"/>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2" name="Freeform: Shape 21">
                <a:extLst>
                  <a:ext uri="{FF2B5EF4-FFF2-40B4-BE49-F238E27FC236}">
                    <a16:creationId xmlns:a16="http://schemas.microsoft.com/office/drawing/2014/main" id="{42E9C5BE-5CF5-4EB1-8D41-FA7AA2DAE423}"/>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5" name="Freeform: Shape 14">
              <a:extLst>
                <a:ext uri="{FF2B5EF4-FFF2-40B4-BE49-F238E27FC236}">
                  <a16:creationId xmlns:a16="http://schemas.microsoft.com/office/drawing/2014/main" id="{09625B7A-8E4D-40D0-A98E-7A64991B9EAA}"/>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sp>
        <p:nvSpPr>
          <p:cNvPr id="23" name="Title 1">
            <a:extLst>
              <a:ext uri="{FF2B5EF4-FFF2-40B4-BE49-F238E27FC236}">
                <a16:creationId xmlns:a16="http://schemas.microsoft.com/office/drawing/2014/main" id="{339C0337-ABAF-49EC-BD34-55A05ADF1175}"/>
              </a:ext>
            </a:extLst>
          </p:cNvPr>
          <p:cNvSpPr>
            <a:spLocks noGrp="1"/>
          </p:cNvSpPr>
          <p:nvPr>
            <p:ph type="title"/>
          </p:nvPr>
        </p:nvSpPr>
        <p:spPr>
          <a:xfrm>
            <a:off x="1198181" y="4625685"/>
            <a:ext cx="9988166" cy="1495403"/>
          </a:xfrm>
          <a:prstGeom prst="rect">
            <a:avLst/>
          </a:prstGeom>
        </p:spPr>
        <p:txBody>
          <a:bodyPr anchor="ctr"/>
          <a:lstStyle/>
          <a:p>
            <a:pPr>
              <a:lnSpc>
                <a:spcPct val="100000"/>
              </a:lnSpc>
            </a:pPr>
            <a:r>
              <a:rPr lang="en-US"/>
              <a:t>Click to edit Master title style</a:t>
            </a:r>
            <a:endParaRPr lang="en-US" dirty="0"/>
          </a:p>
        </p:txBody>
      </p:sp>
      <p:sp>
        <p:nvSpPr>
          <p:cNvPr id="28" name="Date Placeholder 8">
            <a:extLst>
              <a:ext uri="{FF2B5EF4-FFF2-40B4-BE49-F238E27FC236}">
                <a16:creationId xmlns:a16="http://schemas.microsoft.com/office/drawing/2014/main" id="{595B4059-AC5C-40F9-903D-D05AF8A73715}"/>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r>
              <a:rPr lang="en-US" dirty="0"/>
              <a:t>2/2/20XX</a:t>
            </a:r>
          </a:p>
        </p:txBody>
      </p:sp>
      <p:sp>
        <p:nvSpPr>
          <p:cNvPr id="29" name="Footer Placeholder 9">
            <a:extLst>
              <a:ext uri="{FF2B5EF4-FFF2-40B4-BE49-F238E27FC236}">
                <a16:creationId xmlns:a16="http://schemas.microsoft.com/office/drawing/2014/main" id="{9E19627B-F45E-41E4-8387-B5D665DB6220}"/>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dirty="0"/>
              <a:t>PRESENTATION TITLE</a:t>
            </a:r>
          </a:p>
        </p:txBody>
      </p:sp>
      <p:sp>
        <p:nvSpPr>
          <p:cNvPr id="30" name="Slide Number Placeholder 10">
            <a:extLst>
              <a:ext uri="{FF2B5EF4-FFF2-40B4-BE49-F238E27FC236}">
                <a16:creationId xmlns:a16="http://schemas.microsoft.com/office/drawing/2014/main" id="{7AA8C8B6-7507-4A7B-A983-5D1FC6DB4AA7}"/>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3" name="Content Placeholder 2">
            <a:extLst>
              <a:ext uri="{FF2B5EF4-FFF2-40B4-BE49-F238E27FC236}">
                <a16:creationId xmlns:a16="http://schemas.microsoft.com/office/drawing/2014/main" id="{F58D2FE6-7CCA-4BAA-A914-84C119AE8FA1}"/>
              </a:ext>
            </a:extLst>
          </p:cNvPr>
          <p:cNvSpPr>
            <a:spLocks noGrp="1"/>
          </p:cNvSpPr>
          <p:nvPr>
            <p:ph sz="quarter" idx="13"/>
          </p:nvPr>
        </p:nvSpPr>
        <p:spPr>
          <a:xfrm>
            <a:off x="931863" y="736600"/>
            <a:ext cx="10328275" cy="4314825"/>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12226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bg2"/>
        </a:solidFill>
        <a:effectLst/>
      </p:bgPr>
    </p:bg>
    <p:spTree>
      <p:nvGrpSpPr>
        <p:cNvPr id="1" name=""/>
        <p:cNvGrpSpPr/>
        <p:nvPr/>
      </p:nvGrpSpPr>
      <p:grpSpPr>
        <a:xfrm>
          <a:off x="0" y="0"/>
          <a:ext cx="0" cy="0"/>
          <a:chOff x="0" y="0"/>
          <a:chExt cx="0" cy="0"/>
        </a:xfrm>
      </p:grpSpPr>
      <p:grpSp>
        <p:nvGrpSpPr>
          <p:cNvPr id="4" name="Top left">
            <a:extLst>
              <a:ext uri="{FF2B5EF4-FFF2-40B4-BE49-F238E27FC236}">
                <a16:creationId xmlns:a16="http://schemas.microsoft.com/office/drawing/2014/main" id="{2FFEA91A-0EFC-48F7-B7D5-80A0E1B7623B}"/>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516EB67A-55A4-4D1D-925D-7970028D95E6}"/>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E5E55AEF-DB73-4710-9416-FEB3FD97C15C}"/>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 name="Freeform: Shape 6">
              <a:extLst>
                <a:ext uri="{FF2B5EF4-FFF2-40B4-BE49-F238E27FC236}">
                  <a16:creationId xmlns:a16="http://schemas.microsoft.com/office/drawing/2014/main" id="{FD2908CE-9399-4B3D-AA3B-9C535EF8B4AD}"/>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 name="Freeform: Shape 7">
              <a:extLst>
                <a:ext uri="{FF2B5EF4-FFF2-40B4-BE49-F238E27FC236}">
                  <a16:creationId xmlns:a16="http://schemas.microsoft.com/office/drawing/2014/main" id="{8639D73A-BE27-4C16-844B-7258A8A11179}"/>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9" name="Freeform: Shape 8">
              <a:extLst>
                <a:ext uri="{FF2B5EF4-FFF2-40B4-BE49-F238E27FC236}">
                  <a16:creationId xmlns:a16="http://schemas.microsoft.com/office/drawing/2014/main" id="{1A76B215-E0A3-46C3-9D5F-9365987E538A}"/>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0" name="Freeform: Shape 9">
              <a:extLst>
                <a:ext uri="{FF2B5EF4-FFF2-40B4-BE49-F238E27FC236}">
                  <a16:creationId xmlns:a16="http://schemas.microsoft.com/office/drawing/2014/main" id="{C6EC2A41-C8B0-4DAF-963A-25A1129447CA}"/>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 name="Freeform: Shape 10">
              <a:extLst>
                <a:ext uri="{FF2B5EF4-FFF2-40B4-BE49-F238E27FC236}">
                  <a16:creationId xmlns:a16="http://schemas.microsoft.com/office/drawing/2014/main" id="{BA7290A1-550E-4C14-9692-08A32E701314}"/>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2" name="Freeform: Shape 11">
              <a:extLst>
                <a:ext uri="{FF2B5EF4-FFF2-40B4-BE49-F238E27FC236}">
                  <a16:creationId xmlns:a16="http://schemas.microsoft.com/office/drawing/2014/main" id="{2C1450BD-4122-4D86-ABD1-F26F1194C6E6}"/>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grpSp>
        <p:nvGrpSpPr>
          <p:cNvPr id="13" name="Bottom Right">
            <a:extLst>
              <a:ext uri="{FF2B5EF4-FFF2-40B4-BE49-F238E27FC236}">
                <a16:creationId xmlns:a16="http://schemas.microsoft.com/office/drawing/2014/main" id="{BE4E36A0-93C4-40C8-8EEF-C463BBC763FF}"/>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4" name="Graphic 157">
              <a:extLst>
                <a:ext uri="{FF2B5EF4-FFF2-40B4-BE49-F238E27FC236}">
                  <a16:creationId xmlns:a16="http://schemas.microsoft.com/office/drawing/2014/main" id="{1CCF8ACD-1787-41D1-B29E-E10FAE033089}"/>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6" name="Freeform: Shape 15">
                <a:extLst>
                  <a:ext uri="{FF2B5EF4-FFF2-40B4-BE49-F238E27FC236}">
                    <a16:creationId xmlns:a16="http://schemas.microsoft.com/office/drawing/2014/main" id="{C622B3C7-2A88-4657-8DEC-962E52F43F11}"/>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7" name="Freeform: Shape 16">
                <a:extLst>
                  <a:ext uri="{FF2B5EF4-FFF2-40B4-BE49-F238E27FC236}">
                    <a16:creationId xmlns:a16="http://schemas.microsoft.com/office/drawing/2014/main" id="{5C36A0C0-7D0D-4D1D-9316-224CF1A823A4}"/>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8" name="Freeform: Shape 17">
                <a:extLst>
                  <a:ext uri="{FF2B5EF4-FFF2-40B4-BE49-F238E27FC236}">
                    <a16:creationId xmlns:a16="http://schemas.microsoft.com/office/drawing/2014/main" id="{D8D15477-C8B6-4ADB-BD54-698A9B5915EB}"/>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Freeform: Shape 18">
                <a:extLst>
                  <a:ext uri="{FF2B5EF4-FFF2-40B4-BE49-F238E27FC236}">
                    <a16:creationId xmlns:a16="http://schemas.microsoft.com/office/drawing/2014/main" id="{20A4C13F-5758-4BE4-9925-C6E35301C4B7}"/>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Freeform: Shape 19">
                <a:extLst>
                  <a:ext uri="{FF2B5EF4-FFF2-40B4-BE49-F238E27FC236}">
                    <a16:creationId xmlns:a16="http://schemas.microsoft.com/office/drawing/2014/main" id="{C9A29BFA-3801-4847-A1E1-87A32423B402}"/>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1" name="Freeform: Shape 20">
                <a:extLst>
                  <a:ext uri="{FF2B5EF4-FFF2-40B4-BE49-F238E27FC236}">
                    <a16:creationId xmlns:a16="http://schemas.microsoft.com/office/drawing/2014/main" id="{20C42F85-0FBE-48C0-A629-8BC17C93C2FB}"/>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2" name="Freeform: Shape 21">
                <a:extLst>
                  <a:ext uri="{FF2B5EF4-FFF2-40B4-BE49-F238E27FC236}">
                    <a16:creationId xmlns:a16="http://schemas.microsoft.com/office/drawing/2014/main" id="{2E443C38-4EE5-4E5F-ADF6-66502151DB3F}"/>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5" name="Freeform: Shape 14">
              <a:extLst>
                <a:ext uri="{FF2B5EF4-FFF2-40B4-BE49-F238E27FC236}">
                  <a16:creationId xmlns:a16="http://schemas.microsoft.com/office/drawing/2014/main" id="{F754DE6C-441A-4CEF-B2BF-E2755FD916C1}"/>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sp>
        <p:nvSpPr>
          <p:cNvPr id="23" name="Title 1">
            <a:extLst>
              <a:ext uri="{FF2B5EF4-FFF2-40B4-BE49-F238E27FC236}">
                <a16:creationId xmlns:a16="http://schemas.microsoft.com/office/drawing/2014/main" id="{4E5B71B3-BF16-460A-B638-D1A604335869}"/>
              </a:ext>
            </a:extLst>
          </p:cNvPr>
          <p:cNvSpPr>
            <a:spLocks noGrp="1"/>
          </p:cNvSpPr>
          <p:nvPr>
            <p:ph type="title"/>
          </p:nvPr>
        </p:nvSpPr>
        <p:spPr>
          <a:xfrm>
            <a:off x="1198181" y="4625685"/>
            <a:ext cx="9988166" cy="1495403"/>
          </a:xfrm>
          <a:prstGeom prst="rect">
            <a:avLst/>
          </a:prstGeom>
        </p:spPr>
        <p:txBody>
          <a:bodyPr anchor="ctr"/>
          <a:lstStyle/>
          <a:p>
            <a:pPr>
              <a:lnSpc>
                <a:spcPct val="100000"/>
              </a:lnSpc>
            </a:pPr>
            <a:r>
              <a:rPr lang="en-US"/>
              <a:t>Click to edit Master title style</a:t>
            </a:r>
            <a:endParaRPr lang="en-US" dirty="0"/>
          </a:p>
        </p:txBody>
      </p:sp>
      <p:sp>
        <p:nvSpPr>
          <p:cNvPr id="24" name="Date Placeholder 8">
            <a:extLst>
              <a:ext uri="{FF2B5EF4-FFF2-40B4-BE49-F238E27FC236}">
                <a16:creationId xmlns:a16="http://schemas.microsoft.com/office/drawing/2014/main" id="{9571135A-2E5D-477D-B14A-2B9AA4555399}"/>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r>
              <a:rPr lang="en-US" dirty="0"/>
              <a:t>2/2/20XX</a:t>
            </a:r>
          </a:p>
        </p:txBody>
      </p:sp>
      <p:sp>
        <p:nvSpPr>
          <p:cNvPr id="25" name="Footer Placeholder 9">
            <a:extLst>
              <a:ext uri="{FF2B5EF4-FFF2-40B4-BE49-F238E27FC236}">
                <a16:creationId xmlns:a16="http://schemas.microsoft.com/office/drawing/2014/main" id="{13453AD8-C108-4346-9519-C496F8B0E217}"/>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dirty="0"/>
              <a:t>PRESENTATION TITLE</a:t>
            </a:r>
          </a:p>
        </p:txBody>
      </p:sp>
      <p:sp>
        <p:nvSpPr>
          <p:cNvPr id="26" name="Slide Number Placeholder 10">
            <a:extLst>
              <a:ext uri="{FF2B5EF4-FFF2-40B4-BE49-F238E27FC236}">
                <a16:creationId xmlns:a16="http://schemas.microsoft.com/office/drawing/2014/main" id="{EBB5DBC4-2BAD-41DC-AFCC-11E01A842887}"/>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3" name="Content Placeholder 2">
            <a:extLst>
              <a:ext uri="{FF2B5EF4-FFF2-40B4-BE49-F238E27FC236}">
                <a16:creationId xmlns:a16="http://schemas.microsoft.com/office/drawing/2014/main" id="{0277A857-1402-4ABB-A7CC-9467704990C1}"/>
              </a:ext>
            </a:extLst>
          </p:cNvPr>
          <p:cNvSpPr>
            <a:spLocks noGrp="1"/>
          </p:cNvSpPr>
          <p:nvPr>
            <p:ph sz="quarter" idx="13"/>
          </p:nvPr>
        </p:nvSpPr>
        <p:spPr>
          <a:xfrm>
            <a:off x="641350" y="501650"/>
            <a:ext cx="10909300" cy="434975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0244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71520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721" r:id="rId12"/>
  </p:sldLayoutIdLst>
  <p:hf hdr="0"/>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1.xml"/><Relationship Id="rId4" Type="http://schemas.openxmlformats.org/officeDocument/2006/relationships/image" Target="../media/image18.jpg"/></Relationships>
</file>

<file path=ppt/slides/_rels/slide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11.xml"/><Relationship Id="rId4" Type="http://schemas.openxmlformats.org/officeDocument/2006/relationships/image" Target="../media/image21.jpg"/></Relationships>
</file>

<file path=ppt/slides/_rels/slide1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0983E0-FEBB-4B45-B00C-917965EBE17F}"/>
              </a:ext>
            </a:extLst>
          </p:cNvPr>
          <p:cNvSpPr>
            <a:spLocks noGrp="1"/>
          </p:cNvSpPr>
          <p:nvPr>
            <p:ph type="ctrTitle"/>
          </p:nvPr>
        </p:nvSpPr>
        <p:spPr>
          <a:xfrm>
            <a:off x="996276" y="0"/>
            <a:ext cx="6162514" cy="3003970"/>
          </a:xfrm>
        </p:spPr>
        <p:txBody>
          <a:bodyPr>
            <a:normAutofit/>
          </a:bodyPr>
          <a:lstStyle/>
          <a:p>
            <a:r>
              <a:rPr lang="en-US" sz="5400" dirty="0"/>
              <a:t>IoT GSM Smart Fire Control System</a:t>
            </a:r>
          </a:p>
        </p:txBody>
      </p:sp>
      <p:sp>
        <p:nvSpPr>
          <p:cNvPr id="5" name="Subtitle 4">
            <a:extLst>
              <a:ext uri="{FF2B5EF4-FFF2-40B4-BE49-F238E27FC236}">
                <a16:creationId xmlns:a16="http://schemas.microsoft.com/office/drawing/2014/main" id="{E0DB9D88-9963-482B-B907-C09FB61E06F7}"/>
              </a:ext>
            </a:extLst>
          </p:cNvPr>
          <p:cNvSpPr>
            <a:spLocks noGrp="1"/>
          </p:cNvSpPr>
          <p:nvPr>
            <p:ph type="subTitle" idx="1"/>
          </p:nvPr>
        </p:nvSpPr>
        <p:spPr>
          <a:xfrm>
            <a:off x="9004663" y="200297"/>
            <a:ext cx="3187337" cy="3884024"/>
          </a:xfrm>
        </p:spPr>
        <p:txBody>
          <a:bodyPr/>
          <a:lstStyle/>
          <a:p>
            <a:pPr>
              <a:lnSpc>
                <a:spcPct val="150000"/>
              </a:lnSpc>
            </a:pPr>
            <a:r>
              <a:rPr lang="en-US" sz="2800" u="sng" dirty="0"/>
              <a:t>Supervised by:</a:t>
            </a:r>
          </a:p>
          <a:p>
            <a:pPr>
              <a:lnSpc>
                <a:spcPct val="150000"/>
              </a:lnSpc>
            </a:pPr>
            <a:r>
              <a:rPr lang="en-US" sz="2800" i="1" dirty="0"/>
              <a:t>Dr./ </a:t>
            </a:r>
            <a:r>
              <a:rPr lang="en-US" sz="2800" b="1" i="1" dirty="0">
                <a:solidFill>
                  <a:srgbClr val="FF0000"/>
                </a:solidFill>
                <a:latin typeface="+mj-lt"/>
              </a:rPr>
              <a:t> Amani Abdo </a:t>
            </a:r>
          </a:p>
          <a:p>
            <a:pPr>
              <a:lnSpc>
                <a:spcPct val="150000"/>
              </a:lnSpc>
            </a:pPr>
            <a:r>
              <a:rPr lang="en-US" sz="2800" u="sng" dirty="0"/>
              <a:t>Presented by: </a:t>
            </a:r>
            <a:r>
              <a:rPr lang="en-US" sz="2800" b="1" i="1" dirty="0">
                <a:solidFill>
                  <a:srgbClr val="FF0000"/>
                </a:solidFill>
                <a:latin typeface="+mj-lt"/>
              </a:rPr>
              <a:t>Esraa Fahmi  </a:t>
            </a:r>
          </a:p>
          <a:p>
            <a:pPr>
              <a:lnSpc>
                <a:spcPct val="150000"/>
              </a:lnSpc>
            </a:pPr>
            <a:endParaRPr lang="en-US" sz="2800" dirty="0"/>
          </a:p>
          <a:p>
            <a:pPr>
              <a:lnSpc>
                <a:spcPct val="150000"/>
              </a:lnSpc>
            </a:pPr>
            <a:endParaRPr lang="en-US" sz="2800" dirty="0"/>
          </a:p>
        </p:txBody>
      </p:sp>
      <p:pic>
        <p:nvPicPr>
          <p:cNvPr id="15" name="Picture Placeholder 14">
            <a:extLst>
              <a:ext uri="{FF2B5EF4-FFF2-40B4-BE49-F238E27FC236}">
                <a16:creationId xmlns:a16="http://schemas.microsoft.com/office/drawing/2014/main" id="{AE4E4596-AF65-45B9-A92B-0A28010FED01}"/>
              </a:ext>
            </a:extLst>
          </p:cNvPr>
          <p:cNvPicPr>
            <a:picLocks noGrp="1" noChangeAspect="1"/>
          </p:cNvPicPr>
          <p:nvPr>
            <p:ph type="pic" sz="quarter" idx="13"/>
          </p:nvPr>
        </p:nvPicPr>
        <p:blipFill>
          <a:blip r:embed="rId2"/>
          <a:srcRect t="19093" b="19093"/>
          <a:stretch>
            <a:fillRect/>
          </a:stretch>
        </p:blipFill>
        <p:spPr>
          <a:xfrm>
            <a:off x="619841" y="3038805"/>
            <a:ext cx="11084189" cy="3854030"/>
          </a:xfrm>
        </p:spPr>
      </p:pic>
    </p:spTree>
    <p:extLst>
      <p:ext uri="{BB962C8B-B14F-4D97-AF65-F5344CB8AC3E}">
        <p14:creationId xmlns:p14="http://schemas.microsoft.com/office/powerpoint/2010/main" val="41034375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2" algn="ctr"/>
            <a:r>
              <a:rPr lang="en-GB" sz="4400" b="1" dirty="0"/>
              <a:t>Non-Functional Requirements</a:t>
            </a:r>
            <a:endParaRPr lang="en-US" sz="4400" b="1" dirty="0"/>
          </a:p>
        </p:txBody>
      </p:sp>
      <p:sp>
        <p:nvSpPr>
          <p:cNvPr id="4" name="Content Placeholder 3"/>
          <p:cNvSpPr>
            <a:spLocks noGrp="1"/>
          </p:cNvSpPr>
          <p:nvPr>
            <p:ph idx="1"/>
          </p:nvPr>
        </p:nvSpPr>
        <p:spPr>
          <a:xfrm>
            <a:off x="1195281" y="1314994"/>
            <a:ext cx="4745568" cy="4768393"/>
          </a:xfrm>
        </p:spPr>
        <p:txBody>
          <a:bodyPr>
            <a:normAutofit fontScale="92500" lnSpcReduction="10000"/>
          </a:bodyPr>
          <a:lstStyle/>
          <a:p>
            <a:pPr lvl="0"/>
            <a:r>
              <a:rPr lang="en-US" dirty="0"/>
              <a:t>Connection to Internet should not exceed 10 seconds.</a:t>
            </a:r>
          </a:p>
          <a:p>
            <a:pPr lvl="0"/>
            <a:r>
              <a:rPr lang="en-US" dirty="0"/>
              <a:t>Disconnection from Internet should be checked every 5 seconds.</a:t>
            </a:r>
          </a:p>
          <a:p>
            <a:pPr lvl="0"/>
            <a:r>
              <a:rPr lang="en-US" dirty="0"/>
              <a:t>Connection to Blynk IoT server should not exceed 15 seconds.</a:t>
            </a:r>
          </a:p>
          <a:p>
            <a:pPr lvl="0"/>
            <a:r>
              <a:rPr lang="en-US" dirty="0"/>
              <a:t>Disconnection from Blynk IoT server should be ignored for just 5 seconds.</a:t>
            </a:r>
          </a:p>
          <a:p>
            <a:pPr lvl="0"/>
            <a:r>
              <a:rPr lang="en-US" dirty="0"/>
              <a:t>Real-time communication should be maintained.</a:t>
            </a:r>
          </a:p>
          <a:p>
            <a:pPr lvl="0"/>
            <a:r>
              <a:rPr lang="en-US" dirty="0"/>
              <a:t>Timed data sending should be maintained.</a:t>
            </a:r>
          </a:p>
          <a:p>
            <a:pPr lvl="0"/>
            <a:r>
              <a:rPr lang="en-US" dirty="0"/>
              <a:t>Each sensor data should be calibrated before sending.</a:t>
            </a:r>
          </a:p>
          <a:p>
            <a:r>
              <a:rPr lang="en-US" dirty="0"/>
              <a:t>Mean time between failures should not exceed 2 in a month.</a:t>
            </a:r>
          </a:p>
          <a:p>
            <a:pPr lvl="0"/>
            <a:endParaRPr lang="en-US" dirty="0"/>
          </a:p>
        </p:txBody>
      </p:sp>
      <p:sp>
        <p:nvSpPr>
          <p:cNvPr id="6" name="Content Placeholder 5"/>
          <p:cNvSpPr>
            <a:spLocks noGrp="1"/>
          </p:cNvSpPr>
          <p:nvPr>
            <p:ph idx="14"/>
          </p:nvPr>
        </p:nvSpPr>
        <p:spPr>
          <a:xfrm>
            <a:off x="6392091" y="1314994"/>
            <a:ext cx="4596982" cy="4841966"/>
          </a:xfrm>
        </p:spPr>
        <p:txBody>
          <a:bodyPr>
            <a:noAutofit/>
          </a:bodyPr>
          <a:lstStyle/>
          <a:p>
            <a:pPr lvl="0"/>
            <a:r>
              <a:rPr lang="en-US" dirty="0"/>
              <a:t>Mean time to failures should not exceed 1 in a week.</a:t>
            </a:r>
          </a:p>
          <a:p>
            <a:pPr lvl="0"/>
            <a:r>
              <a:rPr lang="en-US" dirty="0"/>
              <a:t>Mean time to repair should not exceed a quarter hour.</a:t>
            </a:r>
          </a:p>
          <a:p>
            <a:pPr lvl="0"/>
            <a:r>
              <a:rPr lang="en-US" dirty="0"/>
              <a:t>Periodic maintenance should be performed every month.  </a:t>
            </a:r>
          </a:p>
          <a:p>
            <a:pPr lvl="0"/>
            <a:r>
              <a:rPr lang="en-US" dirty="0"/>
              <a:t>User email should be restricted on alphanumeric, hyphens and dots only.</a:t>
            </a:r>
          </a:p>
          <a:p>
            <a:pPr lvl="0"/>
            <a:r>
              <a:rPr lang="en-US" dirty="0"/>
              <a:t>User password length should be between 6 and 15.</a:t>
            </a:r>
          </a:p>
          <a:p>
            <a:pPr lvl="0"/>
            <a:r>
              <a:rPr lang="en-US" dirty="0"/>
              <a:t>User password should not contain spaces.</a:t>
            </a:r>
          </a:p>
          <a:p>
            <a:pPr lvl="0"/>
            <a:r>
              <a:rPr lang="en-US" dirty="0"/>
              <a:t>User password can be uncovered by only the entering user.</a:t>
            </a:r>
          </a:p>
        </p:txBody>
      </p:sp>
      <p:sp>
        <p:nvSpPr>
          <p:cNvPr id="7" name="Date Placeholder 6"/>
          <p:cNvSpPr>
            <a:spLocks noGrp="1"/>
          </p:cNvSpPr>
          <p:nvPr>
            <p:ph type="dt" sz="half" idx="10"/>
          </p:nvPr>
        </p:nvSpPr>
        <p:spPr>
          <a:xfrm>
            <a:off x="838200" y="6364151"/>
            <a:ext cx="2743200" cy="365125"/>
          </a:xfrm>
        </p:spPr>
        <p:txBody>
          <a:bodyPr/>
          <a:lstStyle/>
          <a:p>
            <a:r>
              <a:rPr lang="en-US" dirty="0"/>
              <a:t>4/5/2022</a:t>
            </a:r>
          </a:p>
          <a:p>
            <a:endParaRPr lang="en-US" dirty="0"/>
          </a:p>
          <a:p>
            <a:endParaRPr lang="en-US" b="1" dirty="0"/>
          </a:p>
        </p:txBody>
      </p:sp>
      <p:sp>
        <p:nvSpPr>
          <p:cNvPr id="8" name="Footer Placeholder 7"/>
          <p:cNvSpPr>
            <a:spLocks noGrp="1"/>
          </p:cNvSpPr>
          <p:nvPr>
            <p:ph type="ftr" sz="quarter" idx="11"/>
          </p:nvPr>
        </p:nvSpPr>
        <p:spPr>
          <a:xfrm>
            <a:off x="3883449" y="6397036"/>
            <a:ext cx="4114800" cy="365125"/>
          </a:xfrm>
        </p:spPr>
        <p:txBody>
          <a:bodyPr/>
          <a:lstStyle/>
          <a:p>
            <a:r>
              <a:rPr lang="en-US" b="1" dirty="0"/>
              <a:t>IOT GSM smart fire control system</a:t>
            </a:r>
          </a:p>
        </p:txBody>
      </p:sp>
      <p:sp>
        <p:nvSpPr>
          <p:cNvPr id="9" name="Slide Number Placeholder 8"/>
          <p:cNvSpPr>
            <a:spLocks noGrp="1"/>
          </p:cNvSpPr>
          <p:nvPr>
            <p:ph type="sldNum" sz="quarter" idx="12"/>
          </p:nvPr>
        </p:nvSpPr>
        <p:spPr/>
        <p:txBody>
          <a:bodyPr/>
          <a:lstStyle/>
          <a:p>
            <a:fld id="{73B850FF-6169-4056-8077-06FFA93A5366}" type="slidenum">
              <a:rPr lang="en-US" smtClean="0"/>
              <a:pPr/>
              <a:t>10</a:t>
            </a:fld>
            <a:endParaRPr lang="en-US" dirty="0"/>
          </a:p>
        </p:txBody>
      </p:sp>
    </p:spTree>
    <p:extLst>
      <p:ext uri="{BB962C8B-B14F-4D97-AF65-F5344CB8AC3E}">
        <p14:creationId xmlns:p14="http://schemas.microsoft.com/office/powerpoint/2010/main" val="3752162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E4A86-0C4A-FF4A-6629-0A841C691CD0}"/>
              </a:ext>
            </a:extLst>
          </p:cNvPr>
          <p:cNvSpPr>
            <a:spLocks noGrp="1"/>
          </p:cNvSpPr>
          <p:nvPr>
            <p:ph type="title"/>
          </p:nvPr>
        </p:nvSpPr>
        <p:spPr/>
        <p:txBody>
          <a:bodyPr/>
          <a:lstStyle/>
          <a:p>
            <a:r>
              <a:rPr lang="en-US" dirty="0"/>
              <a:t>Gantt Chart</a:t>
            </a:r>
          </a:p>
        </p:txBody>
      </p:sp>
      <p:sp>
        <p:nvSpPr>
          <p:cNvPr id="3" name="Date Placeholder 2">
            <a:extLst>
              <a:ext uri="{FF2B5EF4-FFF2-40B4-BE49-F238E27FC236}">
                <a16:creationId xmlns:a16="http://schemas.microsoft.com/office/drawing/2014/main" id="{F8650B1F-321F-8E10-4A95-48EF16993538}"/>
              </a:ext>
            </a:extLst>
          </p:cNvPr>
          <p:cNvSpPr>
            <a:spLocks noGrp="1"/>
          </p:cNvSpPr>
          <p:nvPr>
            <p:ph type="dt" sz="half" idx="10"/>
          </p:nvPr>
        </p:nvSpPr>
        <p:spPr/>
        <p:txBody>
          <a:bodyPr/>
          <a:lstStyle/>
          <a:p>
            <a:r>
              <a:rPr lang="en-US" dirty="0"/>
              <a:t>4/5/2022</a:t>
            </a:r>
          </a:p>
          <a:p>
            <a:endParaRPr lang="en-US" dirty="0"/>
          </a:p>
          <a:p>
            <a:endParaRPr lang="en-US" dirty="0"/>
          </a:p>
        </p:txBody>
      </p:sp>
      <p:sp>
        <p:nvSpPr>
          <p:cNvPr id="4" name="Footer Placeholder 3">
            <a:extLst>
              <a:ext uri="{FF2B5EF4-FFF2-40B4-BE49-F238E27FC236}">
                <a16:creationId xmlns:a16="http://schemas.microsoft.com/office/drawing/2014/main" id="{BC97964F-92A3-E0F2-D90D-5DA1F6636022}"/>
              </a:ext>
            </a:extLst>
          </p:cNvPr>
          <p:cNvSpPr>
            <a:spLocks noGrp="1"/>
          </p:cNvSpPr>
          <p:nvPr>
            <p:ph type="ftr" sz="quarter" idx="11"/>
          </p:nvPr>
        </p:nvSpPr>
        <p:spPr/>
        <p:txBody>
          <a:bodyPr/>
          <a:lstStyle/>
          <a:p>
            <a:r>
              <a:rPr lang="en-US" dirty="0"/>
              <a:t>IOT GSM smart fire control system</a:t>
            </a:r>
          </a:p>
        </p:txBody>
      </p:sp>
      <p:sp>
        <p:nvSpPr>
          <p:cNvPr id="5" name="Slide Number Placeholder 4">
            <a:extLst>
              <a:ext uri="{FF2B5EF4-FFF2-40B4-BE49-F238E27FC236}">
                <a16:creationId xmlns:a16="http://schemas.microsoft.com/office/drawing/2014/main" id="{465DA8FF-B53C-FA57-6219-CC1678E1CDF9}"/>
              </a:ext>
            </a:extLst>
          </p:cNvPr>
          <p:cNvSpPr>
            <a:spLocks noGrp="1"/>
          </p:cNvSpPr>
          <p:nvPr>
            <p:ph type="sldNum" sz="quarter" idx="12"/>
          </p:nvPr>
        </p:nvSpPr>
        <p:spPr/>
        <p:txBody>
          <a:bodyPr/>
          <a:lstStyle/>
          <a:p>
            <a:fld id="{73B850FF-6169-4056-8077-06FFA93A5366}" type="slidenum">
              <a:rPr lang="en-US" smtClean="0"/>
              <a:pPr/>
              <a:t>11</a:t>
            </a:fld>
            <a:endParaRPr lang="en-US" dirty="0"/>
          </a:p>
        </p:txBody>
      </p:sp>
      <p:pic>
        <p:nvPicPr>
          <p:cNvPr id="7" name="Content Placeholder 6">
            <a:extLst>
              <a:ext uri="{FF2B5EF4-FFF2-40B4-BE49-F238E27FC236}">
                <a16:creationId xmlns:a16="http://schemas.microsoft.com/office/drawing/2014/main" id="{30BEAEAC-EF38-86B2-E4C0-08A03628C576}"/>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1433513" y="1882588"/>
            <a:ext cx="9324975" cy="3869953"/>
          </a:xfrm>
          <a:prstGeom prst="rect">
            <a:avLst/>
          </a:prstGeom>
        </p:spPr>
      </p:pic>
    </p:spTree>
    <p:extLst>
      <p:ext uri="{BB962C8B-B14F-4D97-AF65-F5344CB8AC3E}">
        <p14:creationId xmlns:p14="http://schemas.microsoft.com/office/powerpoint/2010/main" val="3266719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8182" y="559814"/>
            <a:ext cx="9795636" cy="728791"/>
          </a:xfrm>
        </p:spPr>
        <p:txBody>
          <a:bodyPr/>
          <a:lstStyle/>
          <a:p>
            <a:pPr lvl="1" algn="ctr"/>
            <a:r>
              <a:rPr lang="en-GB" sz="4400" b="1" dirty="0"/>
              <a:t>Use Case Diagram</a:t>
            </a:r>
            <a:endParaRPr lang="en-US" sz="4400" b="1" dirty="0"/>
          </a:p>
        </p:txBody>
      </p:sp>
      <p:sp>
        <p:nvSpPr>
          <p:cNvPr id="7" name="Date Placeholder 6"/>
          <p:cNvSpPr>
            <a:spLocks noGrp="1"/>
          </p:cNvSpPr>
          <p:nvPr>
            <p:ph type="dt" sz="half" idx="10"/>
          </p:nvPr>
        </p:nvSpPr>
        <p:spPr/>
        <p:txBody>
          <a:bodyPr/>
          <a:lstStyle/>
          <a:p>
            <a:r>
              <a:rPr lang="en-US" dirty="0"/>
              <a:t>5/4/2022</a:t>
            </a:r>
          </a:p>
          <a:p>
            <a:endParaRPr lang="en-US" b="1" dirty="0"/>
          </a:p>
        </p:txBody>
      </p:sp>
      <p:sp>
        <p:nvSpPr>
          <p:cNvPr id="8" name="Footer Placeholder 7"/>
          <p:cNvSpPr>
            <a:spLocks noGrp="1"/>
          </p:cNvSpPr>
          <p:nvPr>
            <p:ph type="ftr" sz="quarter" idx="11"/>
          </p:nvPr>
        </p:nvSpPr>
        <p:spPr/>
        <p:txBody>
          <a:bodyPr/>
          <a:lstStyle/>
          <a:p>
            <a:r>
              <a:rPr lang="en-US" b="1" dirty="0"/>
              <a:t>IoT GSM smart fire control system</a:t>
            </a:r>
          </a:p>
        </p:txBody>
      </p:sp>
      <p:sp>
        <p:nvSpPr>
          <p:cNvPr id="9" name="Slide Number Placeholder 8"/>
          <p:cNvSpPr>
            <a:spLocks noGrp="1"/>
          </p:cNvSpPr>
          <p:nvPr>
            <p:ph type="sldNum" sz="quarter" idx="12"/>
          </p:nvPr>
        </p:nvSpPr>
        <p:spPr/>
        <p:txBody>
          <a:bodyPr/>
          <a:lstStyle/>
          <a:p>
            <a:fld id="{73B850FF-6169-4056-8077-06FFA93A5366}" type="slidenum">
              <a:rPr lang="en-US" smtClean="0"/>
              <a:pPr/>
              <a:t>12</a:t>
            </a:fld>
            <a:endParaRPr lang="en-US" dirty="0"/>
          </a:p>
        </p:txBody>
      </p:sp>
      <p:sp>
        <p:nvSpPr>
          <p:cNvPr id="11" name="Rectangle 4"/>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pic>
        <p:nvPicPr>
          <p:cNvPr id="1027" name="Picture 3" descr="Use Case Diagram securit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1400" y="1401363"/>
            <a:ext cx="4708239" cy="48422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03532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8181" y="557191"/>
            <a:ext cx="9988166" cy="783929"/>
          </a:xfrm>
        </p:spPr>
        <p:txBody>
          <a:bodyPr/>
          <a:lstStyle/>
          <a:p>
            <a:r>
              <a:rPr lang="en-GB" dirty="0"/>
              <a:t>Data Flow Diagram</a:t>
            </a:r>
            <a:endParaRPr lang="en-US" dirty="0"/>
          </a:p>
        </p:txBody>
      </p:sp>
      <p:sp>
        <p:nvSpPr>
          <p:cNvPr id="3" name="Date Placeholder 2"/>
          <p:cNvSpPr>
            <a:spLocks noGrp="1"/>
          </p:cNvSpPr>
          <p:nvPr>
            <p:ph type="dt" sz="half" idx="10"/>
          </p:nvPr>
        </p:nvSpPr>
        <p:spPr/>
        <p:txBody>
          <a:bodyPr/>
          <a:lstStyle/>
          <a:p>
            <a:r>
              <a:rPr lang="en-US" dirty="0"/>
              <a:t>4/5/2022</a:t>
            </a:r>
          </a:p>
          <a:p>
            <a:endParaRPr lang="en-US" dirty="0"/>
          </a:p>
          <a:p>
            <a:endParaRPr lang="en-US" b="1" dirty="0"/>
          </a:p>
        </p:txBody>
      </p:sp>
      <p:sp>
        <p:nvSpPr>
          <p:cNvPr id="4" name="Footer Placeholder 3"/>
          <p:cNvSpPr>
            <a:spLocks noGrp="1"/>
          </p:cNvSpPr>
          <p:nvPr>
            <p:ph type="ftr" sz="quarter" idx="11"/>
          </p:nvPr>
        </p:nvSpPr>
        <p:spPr>
          <a:xfrm>
            <a:off x="3929742" y="6356350"/>
            <a:ext cx="4114800" cy="365125"/>
          </a:xfrm>
        </p:spPr>
        <p:txBody>
          <a:bodyPr/>
          <a:lstStyle/>
          <a:p>
            <a:r>
              <a:rPr lang="en-US" dirty="0"/>
              <a:t>IOT GSM smart fire control system</a:t>
            </a:r>
          </a:p>
        </p:txBody>
      </p:sp>
      <p:sp>
        <p:nvSpPr>
          <p:cNvPr id="5" name="Slide Number Placeholder 4"/>
          <p:cNvSpPr>
            <a:spLocks noGrp="1"/>
          </p:cNvSpPr>
          <p:nvPr>
            <p:ph type="sldNum" sz="quarter" idx="12"/>
          </p:nvPr>
        </p:nvSpPr>
        <p:spPr/>
        <p:txBody>
          <a:bodyPr/>
          <a:lstStyle/>
          <a:p>
            <a:fld id="{73B850FF-6169-4056-8077-06FFA93A5366}" type="slidenum">
              <a:rPr lang="en-US" smtClean="0"/>
              <a:pPr/>
              <a:t>13</a:t>
            </a:fld>
            <a:endParaRPr lang="en-US" dirty="0"/>
          </a:p>
        </p:txBody>
      </p:sp>
      <p:pic>
        <p:nvPicPr>
          <p:cNvPr id="2050" name="Picture 2" descr="Data Flow Diagram securit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3760" y="1349828"/>
            <a:ext cx="5146765" cy="49966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24915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8181" y="557191"/>
            <a:ext cx="9988166" cy="783929"/>
          </a:xfrm>
        </p:spPr>
        <p:txBody>
          <a:bodyPr/>
          <a:lstStyle/>
          <a:p>
            <a:r>
              <a:rPr lang="en-GB" dirty="0"/>
              <a:t>PCB Schematic</a:t>
            </a:r>
            <a:endParaRPr lang="en-US" dirty="0"/>
          </a:p>
        </p:txBody>
      </p:sp>
      <p:sp>
        <p:nvSpPr>
          <p:cNvPr id="3" name="Date Placeholder 2"/>
          <p:cNvSpPr>
            <a:spLocks noGrp="1"/>
          </p:cNvSpPr>
          <p:nvPr>
            <p:ph type="dt" sz="half" idx="10"/>
          </p:nvPr>
        </p:nvSpPr>
        <p:spPr/>
        <p:txBody>
          <a:bodyPr/>
          <a:lstStyle/>
          <a:p>
            <a:r>
              <a:rPr lang="en-US" dirty="0"/>
              <a:t>4/5/2022</a:t>
            </a:r>
          </a:p>
          <a:p>
            <a:endParaRPr lang="en-US" b="1" dirty="0"/>
          </a:p>
        </p:txBody>
      </p:sp>
      <p:sp>
        <p:nvSpPr>
          <p:cNvPr id="4" name="Footer Placeholder 3"/>
          <p:cNvSpPr>
            <a:spLocks noGrp="1"/>
          </p:cNvSpPr>
          <p:nvPr>
            <p:ph type="ftr" sz="quarter" idx="11"/>
          </p:nvPr>
        </p:nvSpPr>
        <p:spPr>
          <a:xfrm>
            <a:off x="3929742" y="6356350"/>
            <a:ext cx="4114800" cy="365125"/>
          </a:xfrm>
        </p:spPr>
        <p:txBody>
          <a:bodyPr/>
          <a:lstStyle/>
          <a:p>
            <a:r>
              <a:rPr lang="en-US" dirty="0"/>
              <a:t>IOT GSM smart fire control system</a:t>
            </a:r>
          </a:p>
        </p:txBody>
      </p:sp>
      <p:sp>
        <p:nvSpPr>
          <p:cNvPr id="5" name="Slide Number Placeholder 4"/>
          <p:cNvSpPr>
            <a:spLocks noGrp="1"/>
          </p:cNvSpPr>
          <p:nvPr>
            <p:ph type="sldNum" sz="quarter" idx="12"/>
          </p:nvPr>
        </p:nvSpPr>
        <p:spPr/>
        <p:txBody>
          <a:bodyPr/>
          <a:lstStyle/>
          <a:p>
            <a:fld id="{73B850FF-6169-4056-8077-06FFA93A5366}" type="slidenum">
              <a:rPr lang="en-US" smtClean="0"/>
              <a:pPr/>
              <a:t>14</a:t>
            </a:fld>
            <a:endParaRPr lang="en-US" dirty="0"/>
          </a:p>
        </p:txBody>
      </p:sp>
      <p:pic>
        <p:nvPicPr>
          <p:cNvPr id="7" name="Picture 6">
            <a:extLst>
              <a:ext uri="{FF2B5EF4-FFF2-40B4-BE49-F238E27FC236}">
                <a16:creationId xmlns:a16="http://schemas.microsoft.com/office/drawing/2014/main" id="{162CF944-3DC4-ED7D-BDC8-C1E9647FB099}"/>
              </a:ext>
            </a:extLst>
          </p:cNvPr>
          <p:cNvPicPr>
            <a:picLocks noChangeAspect="1"/>
          </p:cNvPicPr>
          <p:nvPr/>
        </p:nvPicPr>
        <p:blipFill>
          <a:blip r:embed="rId2"/>
          <a:stretch>
            <a:fillRect/>
          </a:stretch>
        </p:blipFill>
        <p:spPr>
          <a:xfrm>
            <a:off x="636104" y="1341120"/>
            <a:ext cx="9700592" cy="4677355"/>
          </a:xfrm>
          <a:prstGeom prst="rect">
            <a:avLst/>
          </a:prstGeom>
        </p:spPr>
      </p:pic>
    </p:spTree>
    <p:extLst>
      <p:ext uri="{BB962C8B-B14F-4D97-AF65-F5344CB8AC3E}">
        <p14:creationId xmlns:p14="http://schemas.microsoft.com/office/powerpoint/2010/main" val="3583548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8181" y="557191"/>
            <a:ext cx="9988166" cy="783929"/>
          </a:xfrm>
        </p:spPr>
        <p:txBody>
          <a:bodyPr/>
          <a:lstStyle/>
          <a:p>
            <a:r>
              <a:rPr lang="en-GB" dirty="0"/>
              <a:t>PCB Layout</a:t>
            </a:r>
            <a:endParaRPr lang="en-US" dirty="0"/>
          </a:p>
        </p:txBody>
      </p:sp>
      <p:sp>
        <p:nvSpPr>
          <p:cNvPr id="3" name="Date Placeholder 2"/>
          <p:cNvSpPr>
            <a:spLocks noGrp="1"/>
          </p:cNvSpPr>
          <p:nvPr>
            <p:ph type="dt" sz="half" idx="10"/>
          </p:nvPr>
        </p:nvSpPr>
        <p:spPr/>
        <p:txBody>
          <a:bodyPr/>
          <a:lstStyle/>
          <a:p>
            <a:r>
              <a:rPr lang="en-US" dirty="0"/>
              <a:t>4/5/2022</a:t>
            </a:r>
          </a:p>
          <a:p>
            <a:endParaRPr lang="en-US" b="1" dirty="0"/>
          </a:p>
        </p:txBody>
      </p:sp>
      <p:sp>
        <p:nvSpPr>
          <p:cNvPr id="4" name="Footer Placeholder 3"/>
          <p:cNvSpPr>
            <a:spLocks noGrp="1"/>
          </p:cNvSpPr>
          <p:nvPr>
            <p:ph type="ftr" sz="quarter" idx="11"/>
          </p:nvPr>
        </p:nvSpPr>
        <p:spPr>
          <a:xfrm>
            <a:off x="3929742" y="6356350"/>
            <a:ext cx="4114800" cy="365125"/>
          </a:xfrm>
        </p:spPr>
        <p:txBody>
          <a:bodyPr/>
          <a:lstStyle/>
          <a:p>
            <a:r>
              <a:rPr lang="en-US" dirty="0"/>
              <a:t>IOT GSM smart fire control system</a:t>
            </a:r>
          </a:p>
        </p:txBody>
      </p:sp>
      <p:sp>
        <p:nvSpPr>
          <p:cNvPr id="5" name="Slide Number Placeholder 4"/>
          <p:cNvSpPr>
            <a:spLocks noGrp="1"/>
          </p:cNvSpPr>
          <p:nvPr>
            <p:ph type="sldNum" sz="quarter" idx="12"/>
          </p:nvPr>
        </p:nvSpPr>
        <p:spPr/>
        <p:txBody>
          <a:bodyPr/>
          <a:lstStyle/>
          <a:p>
            <a:fld id="{73B850FF-6169-4056-8077-06FFA93A5366}" type="slidenum">
              <a:rPr lang="en-US" smtClean="0"/>
              <a:pPr/>
              <a:t>15</a:t>
            </a:fld>
            <a:endParaRPr lang="en-US" dirty="0"/>
          </a:p>
        </p:txBody>
      </p:sp>
      <p:pic>
        <p:nvPicPr>
          <p:cNvPr id="7" name="Picture 6">
            <a:extLst>
              <a:ext uri="{FF2B5EF4-FFF2-40B4-BE49-F238E27FC236}">
                <a16:creationId xmlns:a16="http://schemas.microsoft.com/office/drawing/2014/main" id="{F8645BE6-E14F-EB30-2FBC-C95E5D72672E}"/>
              </a:ext>
            </a:extLst>
          </p:cNvPr>
          <p:cNvPicPr>
            <a:picLocks noChangeAspect="1"/>
          </p:cNvPicPr>
          <p:nvPr/>
        </p:nvPicPr>
        <p:blipFill>
          <a:blip r:embed="rId2"/>
          <a:stretch>
            <a:fillRect/>
          </a:stretch>
        </p:blipFill>
        <p:spPr>
          <a:xfrm rot="16200000">
            <a:off x="3191257" y="-1161024"/>
            <a:ext cx="4749315" cy="9859621"/>
          </a:xfrm>
          <a:prstGeom prst="rect">
            <a:avLst/>
          </a:prstGeom>
        </p:spPr>
      </p:pic>
    </p:spTree>
    <p:extLst>
      <p:ext uri="{BB962C8B-B14F-4D97-AF65-F5344CB8AC3E}">
        <p14:creationId xmlns:p14="http://schemas.microsoft.com/office/powerpoint/2010/main" val="8012134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EBDA3-7CC9-794F-B010-3B10EB8C8C87}"/>
              </a:ext>
            </a:extLst>
          </p:cNvPr>
          <p:cNvSpPr>
            <a:spLocks noGrp="1"/>
          </p:cNvSpPr>
          <p:nvPr>
            <p:ph type="title"/>
          </p:nvPr>
        </p:nvSpPr>
        <p:spPr/>
        <p:txBody>
          <a:bodyPr/>
          <a:lstStyle/>
          <a:p>
            <a:r>
              <a:rPr lang="en-US" sz="4400" b="1" dirty="0"/>
              <a:t>Suggested Solution</a:t>
            </a:r>
            <a:br>
              <a:rPr lang="en-US" sz="4400" b="1" dirty="0"/>
            </a:br>
            <a:endParaRPr lang="en-US" dirty="0"/>
          </a:p>
        </p:txBody>
      </p:sp>
      <p:sp>
        <p:nvSpPr>
          <p:cNvPr id="3" name="Date Placeholder 2">
            <a:extLst>
              <a:ext uri="{FF2B5EF4-FFF2-40B4-BE49-F238E27FC236}">
                <a16:creationId xmlns:a16="http://schemas.microsoft.com/office/drawing/2014/main" id="{74E376BC-EE78-0C2F-4707-BB2B8F231ECC}"/>
              </a:ext>
            </a:extLst>
          </p:cNvPr>
          <p:cNvSpPr>
            <a:spLocks noGrp="1"/>
          </p:cNvSpPr>
          <p:nvPr>
            <p:ph type="dt" sz="half" idx="10"/>
          </p:nvPr>
        </p:nvSpPr>
        <p:spPr/>
        <p:txBody>
          <a:bodyPr/>
          <a:lstStyle/>
          <a:p>
            <a:r>
              <a:rPr lang="en-US" dirty="0"/>
              <a:t>4/5/2022</a:t>
            </a:r>
          </a:p>
          <a:p>
            <a:endParaRPr lang="en-US" dirty="0"/>
          </a:p>
        </p:txBody>
      </p:sp>
      <p:sp>
        <p:nvSpPr>
          <p:cNvPr id="4" name="Footer Placeholder 3">
            <a:extLst>
              <a:ext uri="{FF2B5EF4-FFF2-40B4-BE49-F238E27FC236}">
                <a16:creationId xmlns:a16="http://schemas.microsoft.com/office/drawing/2014/main" id="{737F20B0-8FFA-4195-1FB4-DF8FA5D8668E}"/>
              </a:ext>
            </a:extLst>
          </p:cNvPr>
          <p:cNvSpPr>
            <a:spLocks noGrp="1"/>
          </p:cNvSpPr>
          <p:nvPr>
            <p:ph type="ftr" sz="quarter" idx="11"/>
          </p:nvPr>
        </p:nvSpPr>
        <p:spPr/>
        <p:txBody>
          <a:bodyPr/>
          <a:lstStyle/>
          <a:p>
            <a:r>
              <a:rPr lang="en-US" dirty="0"/>
              <a:t>IOT GSM smart fire control system</a:t>
            </a:r>
          </a:p>
        </p:txBody>
      </p:sp>
      <p:sp>
        <p:nvSpPr>
          <p:cNvPr id="5" name="Slide Number Placeholder 4">
            <a:extLst>
              <a:ext uri="{FF2B5EF4-FFF2-40B4-BE49-F238E27FC236}">
                <a16:creationId xmlns:a16="http://schemas.microsoft.com/office/drawing/2014/main" id="{7217314D-F618-2408-DBB7-022C30E63ECC}"/>
              </a:ext>
            </a:extLst>
          </p:cNvPr>
          <p:cNvSpPr>
            <a:spLocks noGrp="1"/>
          </p:cNvSpPr>
          <p:nvPr>
            <p:ph type="sldNum" sz="quarter" idx="12"/>
          </p:nvPr>
        </p:nvSpPr>
        <p:spPr/>
        <p:txBody>
          <a:bodyPr/>
          <a:lstStyle/>
          <a:p>
            <a:fld id="{73B850FF-6169-4056-8077-06FFA93A5366}" type="slidenum">
              <a:rPr lang="en-US" smtClean="0"/>
              <a:pPr/>
              <a:t>16</a:t>
            </a:fld>
            <a:endParaRPr lang="en-US" dirty="0"/>
          </a:p>
        </p:txBody>
      </p:sp>
      <p:pic>
        <p:nvPicPr>
          <p:cNvPr id="7" name="Content Placeholder 6">
            <a:extLst>
              <a:ext uri="{FF2B5EF4-FFF2-40B4-BE49-F238E27FC236}">
                <a16:creationId xmlns:a16="http://schemas.microsoft.com/office/drawing/2014/main" id="{D01D2BB9-78E0-779A-75F5-DF11E32361AD}"/>
              </a:ext>
            </a:extLst>
          </p:cNvPr>
          <p:cNvPicPr>
            <a:picLocks noGrp="1" noChangeAspect="1"/>
          </p:cNvPicPr>
          <p:nvPr>
            <p:ph sz="quarter" idx="13"/>
          </p:nvPr>
        </p:nvPicPr>
        <p:blipFill>
          <a:blip r:embed="rId2"/>
          <a:stretch>
            <a:fillRect/>
          </a:stretch>
        </p:blipFill>
        <p:spPr>
          <a:xfrm>
            <a:off x="543340" y="2342963"/>
            <a:ext cx="5340626" cy="3552825"/>
          </a:xfrm>
          <a:prstGeom prst="rect">
            <a:avLst/>
          </a:prstGeom>
        </p:spPr>
      </p:pic>
      <p:pic>
        <p:nvPicPr>
          <p:cNvPr id="8" name="Picture 7">
            <a:extLst>
              <a:ext uri="{FF2B5EF4-FFF2-40B4-BE49-F238E27FC236}">
                <a16:creationId xmlns:a16="http://schemas.microsoft.com/office/drawing/2014/main" id="{65E4B148-1BD3-317D-D017-6DF61749D9C1}"/>
              </a:ext>
            </a:extLst>
          </p:cNvPr>
          <p:cNvPicPr>
            <a:picLocks noChangeAspect="1"/>
          </p:cNvPicPr>
          <p:nvPr/>
        </p:nvPicPr>
        <p:blipFill>
          <a:blip r:embed="rId3"/>
          <a:stretch>
            <a:fillRect/>
          </a:stretch>
        </p:blipFill>
        <p:spPr>
          <a:xfrm>
            <a:off x="5883966" y="2342962"/>
            <a:ext cx="6096000" cy="3552825"/>
          </a:xfrm>
          <a:prstGeom prst="rect">
            <a:avLst/>
          </a:prstGeom>
        </p:spPr>
      </p:pic>
      <p:sp>
        <p:nvSpPr>
          <p:cNvPr id="11" name="Cloud 10">
            <a:extLst>
              <a:ext uri="{FF2B5EF4-FFF2-40B4-BE49-F238E27FC236}">
                <a16:creationId xmlns:a16="http://schemas.microsoft.com/office/drawing/2014/main" id="{B200339A-5B54-16D0-E7EE-AE9181933D64}"/>
              </a:ext>
            </a:extLst>
          </p:cNvPr>
          <p:cNvSpPr/>
          <p:nvPr/>
        </p:nvSpPr>
        <p:spPr>
          <a:xfrm>
            <a:off x="5228591" y="2954068"/>
            <a:ext cx="1310750" cy="663776"/>
          </a:xfrm>
          <a:prstGeom prst="cloud">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b="1" dirty="0"/>
              <a:t>Cloud</a:t>
            </a:r>
          </a:p>
        </p:txBody>
      </p:sp>
    </p:spTree>
    <p:extLst>
      <p:ext uri="{BB962C8B-B14F-4D97-AF65-F5344CB8AC3E}">
        <p14:creationId xmlns:p14="http://schemas.microsoft.com/office/powerpoint/2010/main" val="3654535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F4A29-F6AF-38D3-3848-B08C42936284}"/>
              </a:ext>
            </a:extLst>
          </p:cNvPr>
          <p:cNvSpPr>
            <a:spLocks noGrp="1"/>
          </p:cNvSpPr>
          <p:nvPr>
            <p:ph type="title"/>
          </p:nvPr>
        </p:nvSpPr>
        <p:spPr/>
        <p:txBody>
          <a:bodyPr/>
          <a:lstStyle/>
          <a:p>
            <a:r>
              <a:rPr lang="en-US" dirty="0"/>
              <a:t>Implementation</a:t>
            </a:r>
          </a:p>
        </p:txBody>
      </p:sp>
      <p:sp>
        <p:nvSpPr>
          <p:cNvPr id="3" name="Text Placeholder 2">
            <a:extLst>
              <a:ext uri="{FF2B5EF4-FFF2-40B4-BE49-F238E27FC236}">
                <a16:creationId xmlns:a16="http://schemas.microsoft.com/office/drawing/2014/main" id="{616F52FC-CA51-C4D7-6320-0F8E01927C4D}"/>
              </a:ext>
            </a:extLst>
          </p:cNvPr>
          <p:cNvSpPr>
            <a:spLocks noGrp="1"/>
          </p:cNvSpPr>
          <p:nvPr>
            <p:ph type="body" sz="quarter" idx="13"/>
          </p:nvPr>
        </p:nvSpPr>
        <p:spPr>
          <a:xfrm>
            <a:off x="842044" y="2107496"/>
            <a:ext cx="3327366" cy="549274"/>
          </a:xfrm>
        </p:spPr>
        <p:txBody>
          <a:bodyPr/>
          <a:lstStyle/>
          <a:p>
            <a:r>
              <a:rPr lang="en-US" sz="1600" dirty="0"/>
              <a:t>Remotely Control system</a:t>
            </a:r>
          </a:p>
        </p:txBody>
      </p:sp>
      <p:pic>
        <p:nvPicPr>
          <p:cNvPr id="13" name="Content Placeholder 12">
            <a:extLst>
              <a:ext uri="{FF2B5EF4-FFF2-40B4-BE49-F238E27FC236}">
                <a16:creationId xmlns:a16="http://schemas.microsoft.com/office/drawing/2014/main" id="{9D174A6D-6715-601E-3836-E59BD7993DE0}"/>
              </a:ext>
            </a:extLst>
          </p:cNvPr>
          <p:cNvPicPr>
            <a:picLocks noGrp="1" noChangeAspect="1"/>
          </p:cNvPicPr>
          <p:nvPr>
            <p:ph idx="1"/>
          </p:nvPr>
        </p:nvPicPr>
        <p:blipFill>
          <a:blip r:embed="rId2"/>
          <a:stretch>
            <a:fillRect/>
          </a:stretch>
        </p:blipFill>
        <p:spPr>
          <a:xfrm>
            <a:off x="838200" y="2717800"/>
            <a:ext cx="3474641" cy="3365500"/>
          </a:xfrm>
        </p:spPr>
      </p:pic>
      <p:sp>
        <p:nvSpPr>
          <p:cNvPr id="5" name="Text Placeholder 4">
            <a:extLst>
              <a:ext uri="{FF2B5EF4-FFF2-40B4-BE49-F238E27FC236}">
                <a16:creationId xmlns:a16="http://schemas.microsoft.com/office/drawing/2014/main" id="{B8FD0200-CC40-7905-0917-73E184073843}"/>
              </a:ext>
            </a:extLst>
          </p:cNvPr>
          <p:cNvSpPr>
            <a:spLocks noGrp="1"/>
          </p:cNvSpPr>
          <p:nvPr>
            <p:ph type="body" sz="quarter" idx="17"/>
          </p:nvPr>
        </p:nvSpPr>
        <p:spPr/>
        <p:txBody>
          <a:bodyPr/>
          <a:lstStyle/>
          <a:p>
            <a:pPr algn="ctr"/>
            <a:r>
              <a:rPr lang="en-US" sz="2000" dirty="0"/>
              <a:t>PCB</a:t>
            </a:r>
            <a:r>
              <a:rPr lang="en-US" dirty="0"/>
              <a:t> </a:t>
            </a:r>
          </a:p>
        </p:txBody>
      </p:sp>
      <p:pic>
        <p:nvPicPr>
          <p:cNvPr id="15" name="Content Placeholder 14">
            <a:extLst>
              <a:ext uri="{FF2B5EF4-FFF2-40B4-BE49-F238E27FC236}">
                <a16:creationId xmlns:a16="http://schemas.microsoft.com/office/drawing/2014/main" id="{99C41B85-46A2-9CE8-CE76-8EA59260A61C}"/>
              </a:ext>
            </a:extLst>
          </p:cNvPr>
          <p:cNvPicPr>
            <a:picLocks noGrp="1" noChangeAspect="1"/>
          </p:cNvPicPr>
          <p:nvPr>
            <p:ph idx="16"/>
          </p:nvPr>
        </p:nvPicPr>
        <p:blipFill>
          <a:blip r:embed="rId3"/>
          <a:stretch>
            <a:fillRect/>
          </a:stretch>
        </p:blipFill>
        <p:spPr>
          <a:xfrm>
            <a:off x="4423060" y="2717800"/>
            <a:ext cx="3364421" cy="3365500"/>
          </a:xfrm>
        </p:spPr>
      </p:pic>
      <p:sp>
        <p:nvSpPr>
          <p:cNvPr id="7" name="Text Placeholder 6">
            <a:extLst>
              <a:ext uri="{FF2B5EF4-FFF2-40B4-BE49-F238E27FC236}">
                <a16:creationId xmlns:a16="http://schemas.microsoft.com/office/drawing/2014/main" id="{7BEABC26-BF7A-BC8C-32A8-6C0E87F6A30B}"/>
              </a:ext>
            </a:extLst>
          </p:cNvPr>
          <p:cNvSpPr>
            <a:spLocks noGrp="1"/>
          </p:cNvSpPr>
          <p:nvPr>
            <p:ph type="body" sz="quarter" idx="15"/>
          </p:nvPr>
        </p:nvSpPr>
        <p:spPr>
          <a:xfrm>
            <a:off x="8016137" y="2107496"/>
            <a:ext cx="3327366" cy="610304"/>
          </a:xfrm>
        </p:spPr>
        <p:txBody>
          <a:bodyPr/>
          <a:lstStyle/>
          <a:p>
            <a:r>
              <a:rPr lang="en-US" sz="1800" dirty="0"/>
              <a:t>Blynk Warning Notifications </a:t>
            </a:r>
          </a:p>
        </p:txBody>
      </p:sp>
      <p:pic>
        <p:nvPicPr>
          <p:cNvPr id="17" name="Content Placeholder 16">
            <a:extLst>
              <a:ext uri="{FF2B5EF4-FFF2-40B4-BE49-F238E27FC236}">
                <a16:creationId xmlns:a16="http://schemas.microsoft.com/office/drawing/2014/main" id="{D1B2A42E-1113-3959-8678-26BF9AF210E8}"/>
              </a:ext>
            </a:extLst>
          </p:cNvPr>
          <p:cNvPicPr>
            <a:picLocks noGrp="1" noChangeAspect="1"/>
          </p:cNvPicPr>
          <p:nvPr>
            <p:ph idx="14"/>
          </p:nvPr>
        </p:nvPicPr>
        <p:blipFill>
          <a:blip r:embed="rId4"/>
          <a:stretch>
            <a:fillRect/>
          </a:stretch>
        </p:blipFill>
        <p:spPr>
          <a:xfrm>
            <a:off x="8016137" y="2717800"/>
            <a:ext cx="3337662" cy="3365500"/>
          </a:xfrm>
        </p:spPr>
      </p:pic>
      <p:sp>
        <p:nvSpPr>
          <p:cNvPr id="9" name="Date Placeholder 8">
            <a:extLst>
              <a:ext uri="{FF2B5EF4-FFF2-40B4-BE49-F238E27FC236}">
                <a16:creationId xmlns:a16="http://schemas.microsoft.com/office/drawing/2014/main" id="{A33E19D0-E41E-228C-62FB-176140F6415A}"/>
              </a:ext>
            </a:extLst>
          </p:cNvPr>
          <p:cNvSpPr>
            <a:spLocks noGrp="1"/>
          </p:cNvSpPr>
          <p:nvPr>
            <p:ph type="dt" sz="half" idx="10"/>
          </p:nvPr>
        </p:nvSpPr>
        <p:spPr/>
        <p:txBody>
          <a:bodyPr/>
          <a:lstStyle/>
          <a:p>
            <a:r>
              <a:rPr lang="en-US" dirty="0"/>
              <a:t>4/5/2022</a:t>
            </a:r>
          </a:p>
          <a:p>
            <a:endParaRPr lang="en-US" dirty="0"/>
          </a:p>
          <a:p>
            <a:endParaRPr lang="en-US" dirty="0"/>
          </a:p>
        </p:txBody>
      </p:sp>
      <p:sp>
        <p:nvSpPr>
          <p:cNvPr id="10" name="Footer Placeholder 9">
            <a:extLst>
              <a:ext uri="{FF2B5EF4-FFF2-40B4-BE49-F238E27FC236}">
                <a16:creationId xmlns:a16="http://schemas.microsoft.com/office/drawing/2014/main" id="{FF800C81-A787-6DC4-4362-7900004217AF}"/>
              </a:ext>
            </a:extLst>
          </p:cNvPr>
          <p:cNvSpPr>
            <a:spLocks noGrp="1"/>
          </p:cNvSpPr>
          <p:nvPr>
            <p:ph type="ftr" sz="quarter" idx="11"/>
          </p:nvPr>
        </p:nvSpPr>
        <p:spPr/>
        <p:txBody>
          <a:bodyPr/>
          <a:lstStyle/>
          <a:p>
            <a:r>
              <a:rPr lang="en-US" dirty="0"/>
              <a:t>IOT GSM smart fire control system</a:t>
            </a:r>
          </a:p>
        </p:txBody>
      </p:sp>
      <p:sp>
        <p:nvSpPr>
          <p:cNvPr id="11" name="Slide Number Placeholder 10">
            <a:extLst>
              <a:ext uri="{FF2B5EF4-FFF2-40B4-BE49-F238E27FC236}">
                <a16:creationId xmlns:a16="http://schemas.microsoft.com/office/drawing/2014/main" id="{452108D5-897C-4230-463A-24BC6B175A4F}"/>
              </a:ext>
            </a:extLst>
          </p:cNvPr>
          <p:cNvSpPr>
            <a:spLocks noGrp="1"/>
          </p:cNvSpPr>
          <p:nvPr>
            <p:ph type="sldNum" sz="quarter" idx="12"/>
          </p:nvPr>
        </p:nvSpPr>
        <p:spPr/>
        <p:txBody>
          <a:bodyPr/>
          <a:lstStyle/>
          <a:p>
            <a:fld id="{73B850FF-6169-4056-8077-06FFA93A5366}" type="slidenum">
              <a:rPr lang="en-US" smtClean="0"/>
              <a:pPr/>
              <a:t>17</a:t>
            </a:fld>
            <a:endParaRPr lang="en-US" dirty="0"/>
          </a:p>
        </p:txBody>
      </p:sp>
    </p:spTree>
    <p:extLst>
      <p:ext uri="{BB962C8B-B14F-4D97-AF65-F5344CB8AC3E}">
        <p14:creationId xmlns:p14="http://schemas.microsoft.com/office/powerpoint/2010/main" val="2682832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FC7D2-76BC-F81B-78AF-5A0910D0E792}"/>
              </a:ext>
            </a:extLst>
          </p:cNvPr>
          <p:cNvSpPr>
            <a:spLocks noGrp="1"/>
          </p:cNvSpPr>
          <p:nvPr>
            <p:ph type="title"/>
          </p:nvPr>
        </p:nvSpPr>
        <p:spPr/>
        <p:txBody>
          <a:bodyPr/>
          <a:lstStyle/>
          <a:p>
            <a:r>
              <a:rPr lang="en-US" dirty="0"/>
              <a:t>Implementation</a:t>
            </a:r>
            <a:br>
              <a:rPr lang="en-US" dirty="0"/>
            </a:br>
            <a:endParaRPr lang="en-US" dirty="0"/>
          </a:p>
        </p:txBody>
      </p:sp>
      <p:sp>
        <p:nvSpPr>
          <p:cNvPr id="3" name="Text Placeholder 2">
            <a:extLst>
              <a:ext uri="{FF2B5EF4-FFF2-40B4-BE49-F238E27FC236}">
                <a16:creationId xmlns:a16="http://schemas.microsoft.com/office/drawing/2014/main" id="{03D2525A-FC3A-1FBA-538C-32B90E6EE00B}"/>
              </a:ext>
            </a:extLst>
          </p:cNvPr>
          <p:cNvSpPr>
            <a:spLocks noGrp="1"/>
          </p:cNvSpPr>
          <p:nvPr>
            <p:ph type="body" sz="quarter" idx="13"/>
          </p:nvPr>
        </p:nvSpPr>
        <p:spPr/>
        <p:txBody>
          <a:bodyPr/>
          <a:lstStyle/>
          <a:p>
            <a:r>
              <a:rPr lang="en-US" dirty="0"/>
              <a:t>Gmail Notifactions</a:t>
            </a:r>
          </a:p>
        </p:txBody>
      </p:sp>
      <p:sp>
        <p:nvSpPr>
          <p:cNvPr id="5" name="Text Placeholder 4">
            <a:extLst>
              <a:ext uri="{FF2B5EF4-FFF2-40B4-BE49-F238E27FC236}">
                <a16:creationId xmlns:a16="http://schemas.microsoft.com/office/drawing/2014/main" id="{363E9250-5F8A-D6A9-984B-3B9F77FD001D}"/>
              </a:ext>
            </a:extLst>
          </p:cNvPr>
          <p:cNvSpPr>
            <a:spLocks noGrp="1"/>
          </p:cNvSpPr>
          <p:nvPr>
            <p:ph type="body" sz="quarter" idx="17"/>
          </p:nvPr>
        </p:nvSpPr>
        <p:spPr/>
        <p:txBody>
          <a:bodyPr/>
          <a:lstStyle/>
          <a:p>
            <a:pPr algn="ctr"/>
            <a:r>
              <a:rPr lang="en-US" dirty="0"/>
              <a:t> </a:t>
            </a:r>
            <a:r>
              <a:rPr lang="en-US" sz="1800" dirty="0"/>
              <a:t>GSM with Orange Internet</a:t>
            </a:r>
          </a:p>
        </p:txBody>
      </p:sp>
      <p:sp>
        <p:nvSpPr>
          <p:cNvPr id="7" name="Text Placeholder 6">
            <a:extLst>
              <a:ext uri="{FF2B5EF4-FFF2-40B4-BE49-F238E27FC236}">
                <a16:creationId xmlns:a16="http://schemas.microsoft.com/office/drawing/2014/main" id="{6565410E-640A-F0CA-17C1-E8FDD4AB4591}"/>
              </a:ext>
            </a:extLst>
          </p:cNvPr>
          <p:cNvSpPr>
            <a:spLocks noGrp="1"/>
          </p:cNvSpPr>
          <p:nvPr>
            <p:ph type="body" sz="quarter" idx="15"/>
          </p:nvPr>
        </p:nvSpPr>
        <p:spPr>
          <a:xfrm>
            <a:off x="7890762" y="2107496"/>
            <a:ext cx="3585911" cy="385584"/>
          </a:xfrm>
        </p:spPr>
        <p:txBody>
          <a:bodyPr/>
          <a:lstStyle/>
          <a:p>
            <a:pPr algn="ctr"/>
            <a:r>
              <a:rPr lang="en-US" sz="2000" dirty="0"/>
              <a:t>Automatically Gas Valve </a:t>
            </a:r>
          </a:p>
        </p:txBody>
      </p:sp>
      <p:sp>
        <p:nvSpPr>
          <p:cNvPr id="9" name="Date Placeholder 8">
            <a:extLst>
              <a:ext uri="{FF2B5EF4-FFF2-40B4-BE49-F238E27FC236}">
                <a16:creationId xmlns:a16="http://schemas.microsoft.com/office/drawing/2014/main" id="{D85E6F4E-AB1C-CC47-1F6F-AA4732612E77}"/>
              </a:ext>
            </a:extLst>
          </p:cNvPr>
          <p:cNvSpPr>
            <a:spLocks noGrp="1"/>
          </p:cNvSpPr>
          <p:nvPr>
            <p:ph type="dt" sz="half" idx="10"/>
          </p:nvPr>
        </p:nvSpPr>
        <p:spPr>
          <a:xfrm>
            <a:off x="745435" y="6356350"/>
            <a:ext cx="2743200" cy="365125"/>
          </a:xfrm>
        </p:spPr>
        <p:txBody>
          <a:bodyPr/>
          <a:lstStyle/>
          <a:p>
            <a:r>
              <a:rPr lang="en-US" dirty="0"/>
              <a:t>4/5/2022</a:t>
            </a:r>
          </a:p>
          <a:p>
            <a:endParaRPr lang="en-US" dirty="0"/>
          </a:p>
        </p:txBody>
      </p:sp>
      <p:sp>
        <p:nvSpPr>
          <p:cNvPr id="10" name="Footer Placeholder 9">
            <a:extLst>
              <a:ext uri="{FF2B5EF4-FFF2-40B4-BE49-F238E27FC236}">
                <a16:creationId xmlns:a16="http://schemas.microsoft.com/office/drawing/2014/main" id="{A65787F9-87BA-D935-57E3-69621C976A4E}"/>
              </a:ext>
            </a:extLst>
          </p:cNvPr>
          <p:cNvSpPr>
            <a:spLocks noGrp="1"/>
          </p:cNvSpPr>
          <p:nvPr>
            <p:ph type="ftr" sz="quarter" idx="11"/>
          </p:nvPr>
        </p:nvSpPr>
        <p:spPr>
          <a:xfrm>
            <a:off x="4038600" y="6356350"/>
            <a:ext cx="4114800" cy="333927"/>
          </a:xfrm>
        </p:spPr>
        <p:txBody>
          <a:bodyPr/>
          <a:lstStyle/>
          <a:p>
            <a:r>
              <a:rPr lang="en-US" dirty="0"/>
              <a:t>IOT GSM smart fire control system</a:t>
            </a:r>
          </a:p>
        </p:txBody>
      </p:sp>
      <p:sp>
        <p:nvSpPr>
          <p:cNvPr id="11" name="Slide Number Placeholder 10">
            <a:extLst>
              <a:ext uri="{FF2B5EF4-FFF2-40B4-BE49-F238E27FC236}">
                <a16:creationId xmlns:a16="http://schemas.microsoft.com/office/drawing/2014/main" id="{50B4C90D-B494-7D3A-50DA-103AD9196327}"/>
              </a:ext>
            </a:extLst>
          </p:cNvPr>
          <p:cNvSpPr>
            <a:spLocks noGrp="1"/>
          </p:cNvSpPr>
          <p:nvPr>
            <p:ph type="sldNum" sz="quarter" idx="12"/>
          </p:nvPr>
        </p:nvSpPr>
        <p:spPr/>
        <p:txBody>
          <a:bodyPr/>
          <a:lstStyle/>
          <a:p>
            <a:fld id="{73B850FF-6169-4056-8077-06FFA93A5366}" type="slidenum">
              <a:rPr lang="en-US" smtClean="0"/>
              <a:pPr/>
              <a:t>18</a:t>
            </a:fld>
            <a:endParaRPr lang="en-US" dirty="0"/>
          </a:p>
        </p:txBody>
      </p:sp>
      <p:pic>
        <p:nvPicPr>
          <p:cNvPr id="23" name="Content Placeholder 22">
            <a:extLst>
              <a:ext uri="{FF2B5EF4-FFF2-40B4-BE49-F238E27FC236}">
                <a16:creationId xmlns:a16="http://schemas.microsoft.com/office/drawing/2014/main" id="{2FB470DD-A304-ECD9-8313-44ADB8BC1EA2}"/>
              </a:ext>
            </a:extLst>
          </p:cNvPr>
          <p:cNvPicPr>
            <a:picLocks noGrp="1" noChangeAspect="1"/>
          </p:cNvPicPr>
          <p:nvPr>
            <p:ph idx="1"/>
          </p:nvPr>
        </p:nvPicPr>
        <p:blipFill>
          <a:blip r:embed="rId2"/>
          <a:stretch>
            <a:fillRect/>
          </a:stretch>
        </p:blipFill>
        <p:spPr>
          <a:xfrm>
            <a:off x="984800" y="2717800"/>
            <a:ext cx="2743200" cy="3365500"/>
          </a:xfrm>
        </p:spPr>
      </p:pic>
      <p:pic>
        <p:nvPicPr>
          <p:cNvPr id="31" name="Content Placeholder 30">
            <a:extLst>
              <a:ext uri="{FF2B5EF4-FFF2-40B4-BE49-F238E27FC236}">
                <a16:creationId xmlns:a16="http://schemas.microsoft.com/office/drawing/2014/main" id="{838A151D-4047-86E5-37F6-E2D4800B5938}"/>
              </a:ext>
            </a:extLst>
          </p:cNvPr>
          <p:cNvPicPr>
            <a:picLocks noGrp="1" noChangeAspect="1"/>
          </p:cNvPicPr>
          <p:nvPr>
            <p:ph idx="16"/>
          </p:nvPr>
        </p:nvPicPr>
        <p:blipFill>
          <a:blip r:embed="rId3"/>
          <a:stretch>
            <a:fillRect/>
          </a:stretch>
        </p:blipFill>
        <p:spPr>
          <a:xfrm>
            <a:off x="4423061" y="2717800"/>
            <a:ext cx="3321051" cy="3365500"/>
          </a:xfrm>
        </p:spPr>
      </p:pic>
      <p:pic>
        <p:nvPicPr>
          <p:cNvPr id="29" name="Content Placeholder 28">
            <a:extLst>
              <a:ext uri="{FF2B5EF4-FFF2-40B4-BE49-F238E27FC236}">
                <a16:creationId xmlns:a16="http://schemas.microsoft.com/office/drawing/2014/main" id="{841F35D4-DAA2-A8F2-2FF3-022380482401}"/>
              </a:ext>
            </a:extLst>
          </p:cNvPr>
          <p:cNvPicPr>
            <a:picLocks noGrp="1" noChangeAspect="1"/>
          </p:cNvPicPr>
          <p:nvPr>
            <p:ph idx="14"/>
          </p:nvPr>
        </p:nvPicPr>
        <p:blipFill>
          <a:blip r:embed="rId4"/>
          <a:stretch>
            <a:fillRect/>
          </a:stretch>
        </p:blipFill>
        <p:spPr>
          <a:xfrm>
            <a:off x="8023225" y="3074206"/>
            <a:ext cx="3321050" cy="2652688"/>
          </a:xfrm>
        </p:spPr>
      </p:pic>
    </p:spTree>
    <p:extLst>
      <p:ext uri="{BB962C8B-B14F-4D97-AF65-F5344CB8AC3E}">
        <p14:creationId xmlns:p14="http://schemas.microsoft.com/office/powerpoint/2010/main" val="653460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7C6D8-1AFC-F5DF-6831-45085E8F56DE}"/>
              </a:ext>
            </a:extLst>
          </p:cNvPr>
          <p:cNvSpPr>
            <a:spLocks noGrp="1"/>
          </p:cNvSpPr>
          <p:nvPr>
            <p:ph type="title"/>
          </p:nvPr>
        </p:nvSpPr>
        <p:spPr/>
        <p:txBody>
          <a:bodyPr/>
          <a:lstStyle/>
          <a:p>
            <a:r>
              <a:rPr lang="en-US" dirty="0"/>
              <a:t>Implementation </a:t>
            </a:r>
          </a:p>
        </p:txBody>
      </p:sp>
      <p:sp>
        <p:nvSpPr>
          <p:cNvPr id="3" name="Date Placeholder 2">
            <a:extLst>
              <a:ext uri="{FF2B5EF4-FFF2-40B4-BE49-F238E27FC236}">
                <a16:creationId xmlns:a16="http://schemas.microsoft.com/office/drawing/2014/main" id="{8219D2E6-C434-91D4-4807-CF1B31FF5366}"/>
              </a:ext>
            </a:extLst>
          </p:cNvPr>
          <p:cNvSpPr>
            <a:spLocks noGrp="1"/>
          </p:cNvSpPr>
          <p:nvPr>
            <p:ph type="dt" sz="half" idx="10"/>
          </p:nvPr>
        </p:nvSpPr>
        <p:spPr/>
        <p:txBody>
          <a:bodyPr/>
          <a:lstStyle/>
          <a:p>
            <a:r>
              <a:rPr lang="en-US" dirty="0"/>
              <a:t>4/5/2022</a:t>
            </a:r>
          </a:p>
          <a:p>
            <a:endParaRPr lang="en-US" dirty="0"/>
          </a:p>
        </p:txBody>
      </p:sp>
      <p:sp>
        <p:nvSpPr>
          <p:cNvPr id="4" name="Footer Placeholder 3">
            <a:extLst>
              <a:ext uri="{FF2B5EF4-FFF2-40B4-BE49-F238E27FC236}">
                <a16:creationId xmlns:a16="http://schemas.microsoft.com/office/drawing/2014/main" id="{302A96B6-0A05-E12A-10DB-0FE6B0BD7640}"/>
              </a:ext>
            </a:extLst>
          </p:cNvPr>
          <p:cNvSpPr>
            <a:spLocks noGrp="1"/>
          </p:cNvSpPr>
          <p:nvPr>
            <p:ph type="ftr" sz="quarter" idx="11"/>
          </p:nvPr>
        </p:nvSpPr>
        <p:spPr/>
        <p:txBody>
          <a:bodyPr/>
          <a:lstStyle/>
          <a:p>
            <a:r>
              <a:rPr lang="en-US" dirty="0"/>
              <a:t>IOT GSM smart fire control system</a:t>
            </a:r>
          </a:p>
        </p:txBody>
      </p:sp>
      <p:sp>
        <p:nvSpPr>
          <p:cNvPr id="5" name="Slide Number Placeholder 4">
            <a:extLst>
              <a:ext uri="{FF2B5EF4-FFF2-40B4-BE49-F238E27FC236}">
                <a16:creationId xmlns:a16="http://schemas.microsoft.com/office/drawing/2014/main" id="{76BCB9AA-7BD9-70B9-4239-947AE9490129}"/>
              </a:ext>
            </a:extLst>
          </p:cNvPr>
          <p:cNvSpPr>
            <a:spLocks noGrp="1"/>
          </p:cNvSpPr>
          <p:nvPr>
            <p:ph type="sldNum" sz="quarter" idx="12"/>
          </p:nvPr>
        </p:nvSpPr>
        <p:spPr/>
        <p:txBody>
          <a:bodyPr/>
          <a:lstStyle/>
          <a:p>
            <a:fld id="{73B850FF-6169-4056-8077-06FFA93A5366}" type="slidenum">
              <a:rPr lang="en-US" smtClean="0"/>
              <a:pPr/>
              <a:t>19</a:t>
            </a:fld>
            <a:endParaRPr lang="en-US" dirty="0"/>
          </a:p>
        </p:txBody>
      </p:sp>
      <p:pic>
        <p:nvPicPr>
          <p:cNvPr id="8" name="Content Placeholder 7">
            <a:extLst>
              <a:ext uri="{FF2B5EF4-FFF2-40B4-BE49-F238E27FC236}">
                <a16:creationId xmlns:a16="http://schemas.microsoft.com/office/drawing/2014/main" id="{C3C80447-5B07-E5D3-6974-3698259A0E8F}"/>
              </a:ext>
            </a:extLst>
          </p:cNvPr>
          <p:cNvPicPr>
            <a:picLocks noGrp="1" noChangeAspect="1"/>
          </p:cNvPicPr>
          <p:nvPr>
            <p:ph sz="quarter" idx="13"/>
          </p:nvPr>
        </p:nvPicPr>
        <p:blipFill>
          <a:blip r:embed="rId2"/>
          <a:stretch>
            <a:fillRect/>
          </a:stretch>
        </p:blipFill>
        <p:spPr>
          <a:xfrm>
            <a:off x="762973" y="501650"/>
            <a:ext cx="10666053" cy="4349750"/>
          </a:xfrm>
        </p:spPr>
      </p:pic>
    </p:spTree>
    <p:extLst>
      <p:ext uri="{BB962C8B-B14F-4D97-AF65-F5344CB8AC3E}">
        <p14:creationId xmlns:p14="http://schemas.microsoft.com/office/powerpoint/2010/main" val="3629509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06C0716-5D59-43AE-A330-C9AC7B2CD347}"/>
              </a:ext>
            </a:extLst>
          </p:cNvPr>
          <p:cNvSpPr>
            <a:spLocks noGrp="1"/>
          </p:cNvSpPr>
          <p:nvPr>
            <p:ph type="title"/>
          </p:nvPr>
        </p:nvSpPr>
        <p:spPr>
          <a:xfrm>
            <a:off x="1195452" y="45720"/>
            <a:ext cx="5605358" cy="757647"/>
          </a:xfrm>
        </p:spPr>
        <p:txBody>
          <a:bodyPr/>
          <a:lstStyle/>
          <a:p>
            <a:pPr algn="ctr"/>
            <a:r>
              <a:rPr lang="en-US" dirty="0"/>
              <a:t>Agenda</a:t>
            </a:r>
          </a:p>
        </p:txBody>
      </p:sp>
      <p:sp>
        <p:nvSpPr>
          <p:cNvPr id="7" name="Subtitle 6">
            <a:extLst>
              <a:ext uri="{FF2B5EF4-FFF2-40B4-BE49-F238E27FC236}">
                <a16:creationId xmlns:a16="http://schemas.microsoft.com/office/drawing/2014/main" id="{9E6680CE-A768-4BCE-A8EF-EEDE6ABA3F03}"/>
              </a:ext>
            </a:extLst>
          </p:cNvPr>
          <p:cNvSpPr>
            <a:spLocks noGrp="1"/>
          </p:cNvSpPr>
          <p:nvPr>
            <p:ph type="body" sz="quarter" idx="16"/>
          </p:nvPr>
        </p:nvSpPr>
        <p:spPr>
          <a:xfrm>
            <a:off x="1195452" y="992779"/>
            <a:ext cx="1852548" cy="3062386"/>
          </a:xfrm>
        </p:spPr>
        <p:txBody>
          <a:bodyPr/>
          <a:lstStyle/>
          <a:p>
            <a:pPr>
              <a:lnSpc>
                <a:spcPct val="150000"/>
              </a:lnSpc>
            </a:pPr>
            <a:endParaRPr lang="en-US" sz="2000" dirty="0"/>
          </a:p>
          <a:p>
            <a:pPr>
              <a:lnSpc>
                <a:spcPct val="150000"/>
              </a:lnSpc>
            </a:pPr>
            <a:endParaRPr lang="en-US" sz="2000" dirty="0"/>
          </a:p>
        </p:txBody>
      </p:sp>
      <p:sp>
        <p:nvSpPr>
          <p:cNvPr id="17" name="Slide Number Placeholder 16">
            <a:extLst>
              <a:ext uri="{FF2B5EF4-FFF2-40B4-BE49-F238E27FC236}">
                <a16:creationId xmlns:a16="http://schemas.microsoft.com/office/drawing/2014/main" id="{61DE433B-D5F9-43BE-952C-B08B09FDD667}"/>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2</a:t>
            </a:fld>
            <a:endParaRPr lang="en-US" dirty="0"/>
          </a:p>
        </p:txBody>
      </p:sp>
      <p:grpSp>
        <p:nvGrpSpPr>
          <p:cNvPr id="37" name="Bottom Right">
            <a:extLst>
              <a:ext uri="{FF2B5EF4-FFF2-40B4-BE49-F238E27FC236}">
                <a16:creationId xmlns:a16="http://schemas.microsoft.com/office/drawing/2014/main" id="{55C8AD2F-5B7B-44EB-AEC6-DB915E954A7A}"/>
              </a:ext>
              <a:ext uri="{C183D7F6-B498-43B3-948B-1728B52AA6E4}">
                <adec:decorative xmlns:adec="http://schemas.microsoft.com/office/drawing/2017/decorative" val="1"/>
              </a:ext>
            </a:extLst>
          </p:cNvPr>
          <p:cNvGrpSpPr/>
          <p:nvPr/>
        </p:nvGrpSpPr>
        <p:grpSpPr>
          <a:xfrm>
            <a:off x="7980400" y="3276601"/>
            <a:ext cx="4211600" cy="3581399"/>
            <a:chOff x="7980400" y="3276601"/>
            <a:chExt cx="4211600" cy="3581399"/>
          </a:xfrm>
        </p:grpSpPr>
        <p:grpSp>
          <p:nvGrpSpPr>
            <p:cNvPr id="47" name="Graphic 157">
              <a:extLst>
                <a:ext uri="{FF2B5EF4-FFF2-40B4-BE49-F238E27FC236}">
                  <a16:creationId xmlns:a16="http://schemas.microsoft.com/office/drawing/2014/main" id="{AD2237AA-7A0E-46FE-8C56-65082235ECE7}"/>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49" name="Freeform: Shape 48">
                <a:extLst>
                  <a:ext uri="{FF2B5EF4-FFF2-40B4-BE49-F238E27FC236}">
                    <a16:creationId xmlns:a16="http://schemas.microsoft.com/office/drawing/2014/main" id="{8189D45D-DFA3-4998-98D1-5D9637BDA9C6}"/>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0" name="Freeform: Shape 49">
                <a:extLst>
                  <a:ext uri="{FF2B5EF4-FFF2-40B4-BE49-F238E27FC236}">
                    <a16:creationId xmlns:a16="http://schemas.microsoft.com/office/drawing/2014/main" id="{4E2B0C16-9511-474C-B3A2-401F66A741E2}"/>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1" name="Freeform: Shape 50">
                <a:extLst>
                  <a:ext uri="{FF2B5EF4-FFF2-40B4-BE49-F238E27FC236}">
                    <a16:creationId xmlns:a16="http://schemas.microsoft.com/office/drawing/2014/main" id="{2D474A2B-3E8D-40C0-98CA-6697FC0EA99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2" name="Freeform: Shape 51">
                <a:extLst>
                  <a:ext uri="{FF2B5EF4-FFF2-40B4-BE49-F238E27FC236}">
                    <a16:creationId xmlns:a16="http://schemas.microsoft.com/office/drawing/2014/main" id="{B7AE6964-2C05-4058-A591-1EF146A33B60}"/>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3" name="Freeform: Shape 52">
                <a:extLst>
                  <a:ext uri="{FF2B5EF4-FFF2-40B4-BE49-F238E27FC236}">
                    <a16:creationId xmlns:a16="http://schemas.microsoft.com/office/drawing/2014/main" id="{33574087-63C5-4183-82FA-AC9A54AA793B}"/>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4" name="Freeform: Shape 53">
                <a:extLst>
                  <a:ext uri="{FF2B5EF4-FFF2-40B4-BE49-F238E27FC236}">
                    <a16:creationId xmlns:a16="http://schemas.microsoft.com/office/drawing/2014/main" id="{BD162D94-709E-4257-90A5-A01CF9FCBA0A}"/>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dirty="0"/>
              </a:p>
            </p:txBody>
          </p:sp>
          <p:sp>
            <p:nvSpPr>
              <p:cNvPr id="55" name="Freeform: Shape 54">
                <a:extLst>
                  <a:ext uri="{FF2B5EF4-FFF2-40B4-BE49-F238E27FC236}">
                    <a16:creationId xmlns:a16="http://schemas.microsoft.com/office/drawing/2014/main" id="{B07825EA-21C0-423A-A0C9-9B747B200F06}"/>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dirty="0"/>
              </a:p>
            </p:txBody>
          </p:sp>
        </p:grpSp>
        <p:sp>
          <p:nvSpPr>
            <p:cNvPr id="48" name="Freeform: Shape 47">
              <a:extLst>
                <a:ext uri="{FF2B5EF4-FFF2-40B4-BE49-F238E27FC236}">
                  <a16:creationId xmlns:a16="http://schemas.microsoft.com/office/drawing/2014/main" id="{9DD04C10-BC2D-45BD-BB64-35E600DDD78D}"/>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8" name="Picture Placeholder 7">
            <a:extLst>
              <a:ext uri="{FF2B5EF4-FFF2-40B4-BE49-F238E27FC236}">
                <a16:creationId xmlns:a16="http://schemas.microsoft.com/office/drawing/2014/main" id="{EB22AA20-E957-4A29-A0F5-5CABECA9A283}"/>
              </a:ext>
            </a:extLst>
          </p:cNvPr>
          <p:cNvPicPr>
            <a:picLocks noGrp="1" noChangeAspect="1"/>
          </p:cNvPicPr>
          <p:nvPr>
            <p:ph type="pic" sz="quarter" idx="13"/>
          </p:nvPr>
        </p:nvPicPr>
        <p:blipFill>
          <a:blip r:embed="rId3"/>
          <a:srcRect l="1206" r="1206"/>
          <a:stretch>
            <a:fillRect/>
          </a:stretch>
        </p:blipFill>
        <p:spPr/>
      </p:pic>
      <p:pic>
        <p:nvPicPr>
          <p:cNvPr id="12" name="Picture Placeholder 11">
            <a:extLst>
              <a:ext uri="{FF2B5EF4-FFF2-40B4-BE49-F238E27FC236}">
                <a16:creationId xmlns:a16="http://schemas.microsoft.com/office/drawing/2014/main" id="{ED5E662D-4CF4-4FB8-8125-3F276EA8243D}"/>
              </a:ext>
            </a:extLst>
          </p:cNvPr>
          <p:cNvPicPr>
            <a:picLocks noGrp="1" noChangeAspect="1"/>
          </p:cNvPicPr>
          <p:nvPr>
            <p:ph type="pic" sz="quarter" idx="15"/>
          </p:nvPr>
        </p:nvPicPr>
        <p:blipFill>
          <a:blip r:embed="rId4"/>
          <a:srcRect t="9554" b="9554"/>
          <a:stretch>
            <a:fillRect/>
          </a:stretch>
        </p:blipFill>
        <p:spPr/>
      </p:pic>
      <p:sp>
        <p:nvSpPr>
          <p:cNvPr id="18" name="TextBox 17">
            <a:extLst>
              <a:ext uri="{FF2B5EF4-FFF2-40B4-BE49-F238E27FC236}">
                <a16:creationId xmlns:a16="http://schemas.microsoft.com/office/drawing/2014/main" id="{F14C9A81-94F9-6ECF-F862-EB3C93EC20A0}"/>
              </a:ext>
            </a:extLst>
          </p:cNvPr>
          <p:cNvSpPr txBox="1"/>
          <p:nvPr/>
        </p:nvSpPr>
        <p:spPr>
          <a:xfrm>
            <a:off x="271376" y="564608"/>
            <a:ext cx="6669723" cy="5547481"/>
          </a:xfrm>
          <a:prstGeom prst="rect">
            <a:avLst/>
          </a:prstGeom>
          <a:noFill/>
        </p:spPr>
        <p:txBody>
          <a:bodyPr wrap="square">
            <a:spAutoFit/>
          </a:bodyPr>
          <a:lstStyle/>
          <a:p>
            <a:pPr>
              <a:lnSpc>
                <a:spcPct val="150000"/>
              </a:lnSpc>
            </a:pPr>
            <a:r>
              <a:rPr lang="en-US" sz="1400" b="1" dirty="0"/>
              <a:t>Project Idea</a:t>
            </a:r>
          </a:p>
          <a:p>
            <a:pPr>
              <a:lnSpc>
                <a:spcPct val="150000"/>
              </a:lnSpc>
            </a:pPr>
            <a:r>
              <a:rPr lang="en-US" sz="1400" b="1" dirty="0"/>
              <a:t>Problem Definition</a:t>
            </a:r>
          </a:p>
          <a:p>
            <a:pPr>
              <a:lnSpc>
                <a:spcPct val="150000"/>
              </a:lnSpc>
            </a:pPr>
            <a:r>
              <a:rPr lang="en-US" sz="1400" b="1" dirty="0"/>
              <a:t>Project Objectives</a:t>
            </a:r>
          </a:p>
          <a:p>
            <a:pPr>
              <a:lnSpc>
                <a:spcPct val="150000"/>
              </a:lnSpc>
            </a:pPr>
            <a:r>
              <a:rPr lang="en-US" sz="1400" b="1"/>
              <a:t>Related </a:t>
            </a:r>
            <a:r>
              <a:rPr lang="en-US" sz="1400" b="1" dirty="0"/>
              <a:t>Work 1,2,3</a:t>
            </a:r>
          </a:p>
          <a:p>
            <a:pPr>
              <a:lnSpc>
                <a:spcPct val="150000"/>
              </a:lnSpc>
            </a:pPr>
            <a:r>
              <a:rPr lang="en-US" sz="1400" b="1" dirty="0"/>
              <a:t>Gantt Chart</a:t>
            </a:r>
          </a:p>
          <a:p>
            <a:pPr>
              <a:lnSpc>
                <a:spcPct val="150000"/>
              </a:lnSpc>
            </a:pPr>
            <a:r>
              <a:rPr lang="en-GB" sz="1400" b="1" dirty="0"/>
              <a:t>Functional Requirements</a:t>
            </a:r>
          </a:p>
          <a:p>
            <a:pPr>
              <a:lnSpc>
                <a:spcPct val="150000"/>
              </a:lnSpc>
            </a:pPr>
            <a:r>
              <a:rPr lang="en-GB" sz="1400" b="1" dirty="0"/>
              <a:t>Non-Functional Requirements</a:t>
            </a:r>
          </a:p>
          <a:p>
            <a:pPr>
              <a:lnSpc>
                <a:spcPct val="150000"/>
              </a:lnSpc>
            </a:pPr>
            <a:r>
              <a:rPr lang="en-GB" sz="1400" b="1" dirty="0"/>
              <a:t>Use Case Diagram</a:t>
            </a:r>
          </a:p>
          <a:p>
            <a:pPr>
              <a:lnSpc>
                <a:spcPct val="150000"/>
              </a:lnSpc>
            </a:pPr>
            <a:r>
              <a:rPr lang="en-GB" sz="1400" b="1" dirty="0"/>
              <a:t>Data Flow Diagram</a:t>
            </a:r>
          </a:p>
          <a:p>
            <a:pPr>
              <a:lnSpc>
                <a:spcPct val="150000"/>
              </a:lnSpc>
            </a:pPr>
            <a:r>
              <a:rPr lang="en-GB" sz="1400" b="1" dirty="0"/>
              <a:t>PCB Schematic</a:t>
            </a:r>
          </a:p>
          <a:p>
            <a:pPr>
              <a:lnSpc>
                <a:spcPct val="150000"/>
              </a:lnSpc>
            </a:pPr>
            <a:r>
              <a:rPr lang="en-GB" sz="1400" b="1" dirty="0"/>
              <a:t>PCB Layout</a:t>
            </a:r>
            <a:endParaRPr lang="en-US" sz="1400" b="1" dirty="0"/>
          </a:p>
          <a:p>
            <a:pPr>
              <a:lnSpc>
                <a:spcPct val="150000"/>
              </a:lnSpc>
            </a:pPr>
            <a:r>
              <a:rPr lang="en-US" sz="1400" b="1" dirty="0"/>
              <a:t>Suggested Solution</a:t>
            </a:r>
          </a:p>
          <a:p>
            <a:pPr>
              <a:lnSpc>
                <a:spcPct val="150000"/>
              </a:lnSpc>
            </a:pPr>
            <a:r>
              <a:rPr lang="en-US" sz="1400" b="1" dirty="0"/>
              <a:t>Implementation</a:t>
            </a:r>
          </a:p>
          <a:p>
            <a:pPr>
              <a:lnSpc>
                <a:spcPct val="150000"/>
              </a:lnSpc>
            </a:pPr>
            <a:r>
              <a:rPr lang="en-US" sz="1400" b="1" dirty="0"/>
              <a:t>Goals Achieved</a:t>
            </a:r>
          </a:p>
          <a:p>
            <a:pPr>
              <a:lnSpc>
                <a:spcPct val="150000"/>
              </a:lnSpc>
            </a:pPr>
            <a:r>
              <a:rPr lang="en-US" sz="1400" b="1" dirty="0"/>
              <a:t>Results</a:t>
            </a:r>
          </a:p>
          <a:p>
            <a:pPr>
              <a:lnSpc>
                <a:spcPct val="150000"/>
              </a:lnSpc>
            </a:pPr>
            <a:r>
              <a:rPr lang="en-US" sz="1400" b="1" dirty="0"/>
              <a:t>Future Work</a:t>
            </a:r>
          </a:p>
          <a:p>
            <a:pPr>
              <a:lnSpc>
                <a:spcPct val="150000"/>
              </a:lnSpc>
            </a:pPr>
            <a:r>
              <a:rPr lang="en-US" sz="1400" b="1" dirty="0">
                <a:effectLst/>
                <a:latin typeface="Times New Roman" panose="02020603050405020304" pitchFamily="18" charset="0"/>
                <a:ea typeface="Times New Roman" panose="02020603050405020304" pitchFamily="18" charset="0"/>
              </a:rPr>
              <a:t>Conclusion</a:t>
            </a:r>
          </a:p>
        </p:txBody>
      </p:sp>
    </p:spTree>
    <p:extLst>
      <p:ext uri="{BB962C8B-B14F-4D97-AF65-F5344CB8AC3E}">
        <p14:creationId xmlns:p14="http://schemas.microsoft.com/office/powerpoint/2010/main" val="13642169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DA97B-7F9A-F906-79DD-1B882ED7665A}"/>
              </a:ext>
            </a:extLst>
          </p:cNvPr>
          <p:cNvSpPr>
            <a:spLocks noGrp="1"/>
          </p:cNvSpPr>
          <p:nvPr>
            <p:ph type="title"/>
          </p:nvPr>
        </p:nvSpPr>
        <p:spPr>
          <a:xfrm>
            <a:off x="1198181" y="5115339"/>
            <a:ext cx="9988166" cy="1005749"/>
          </a:xfrm>
        </p:spPr>
        <p:txBody>
          <a:bodyPr/>
          <a:lstStyle/>
          <a:p>
            <a:r>
              <a:rPr lang="en-US" sz="4000" dirty="0"/>
              <a:t>Goals Achieved</a:t>
            </a:r>
          </a:p>
        </p:txBody>
      </p:sp>
      <p:sp>
        <p:nvSpPr>
          <p:cNvPr id="3" name="Date Placeholder 2">
            <a:extLst>
              <a:ext uri="{FF2B5EF4-FFF2-40B4-BE49-F238E27FC236}">
                <a16:creationId xmlns:a16="http://schemas.microsoft.com/office/drawing/2014/main" id="{9B8535F9-3D5C-DF94-0E33-7C6CBA6C1210}"/>
              </a:ext>
            </a:extLst>
          </p:cNvPr>
          <p:cNvSpPr>
            <a:spLocks noGrp="1"/>
          </p:cNvSpPr>
          <p:nvPr>
            <p:ph type="dt" sz="half" idx="10"/>
          </p:nvPr>
        </p:nvSpPr>
        <p:spPr/>
        <p:txBody>
          <a:bodyPr/>
          <a:lstStyle/>
          <a:p>
            <a:r>
              <a:rPr lang="en-US" dirty="0"/>
              <a:t>4/5/2022</a:t>
            </a:r>
          </a:p>
        </p:txBody>
      </p:sp>
      <p:sp>
        <p:nvSpPr>
          <p:cNvPr id="4" name="Footer Placeholder 3">
            <a:extLst>
              <a:ext uri="{FF2B5EF4-FFF2-40B4-BE49-F238E27FC236}">
                <a16:creationId xmlns:a16="http://schemas.microsoft.com/office/drawing/2014/main" id="{3ACD66F3-05D0-0323-8412-69C86E9C4995}"/>
              </a:ext>
            </a:extLst>
          </p:cNvPr>
          <p:cNvSpPr>
            <a:spLocks noGrp="1"/>
          </p:cNvSpPr>
          <p:nvPr>
            <p:ph type="ftr" sz="quarter" idx="11"/>
          </p:nvPr>
        </p:nvSpPr>
        <p:spPr/>
        <p:txBody>
          <a:bodyPr/>
          <a:lstStyle/>
          <a:p>
            <a:r>
              <a:rPr lang="en-US" dirty="0"/>
              <a:t>IOT GSM smart fire control system</a:t>
            </a:r>
          </a:p>
        </p:txBody>
      </p:sp>
      <p:sp>
        <p:nvSpPr>
          <p:cNvPr id="5" name="Slide Number Placeholder 4">
            <a:extLst>
              <a:ext uri="{FF2B5EF4-FFF2-40B4-BE49-F238E27FC236}">
                <a16:creationId xmlns:a16="http://schemas.microsoft.com/office/drawing/2014/main" id="{D67C1696-81A6-B832-0AD7-E047FB81696F}"/>
              </a:ext>
            </a:extLst>
          </p:cNvPr>
          <p:cNvSpPr>
            <a:spLocks noGrp="1"/>
          </p:cNvSpPr>
          <p:nvPr>
            <p:ph type="sldNum" sz="quarter" idx="12"/>
          </p:nvPr>
        </p:nvSpPr>
        <p:spPr/>
        <p:txBody>
          <a:bodyPr/>
          <a:lstStyle/>
          <a:p>
            <a:fld id="{73B850FF-6169-4056-8077-06FFA93A5366}" type="slidenum">
              <a:rPr lang="en-US" smtClean="0"/>
              <a:pPr/>
              <a:t>20</a:t>
            </a:fld>
            <a:endParaRPr lang="en-US" dirty="0"/>
          </a:p>
        </p:txBody>
      </p:sp>
      <p:sp>
        <p:nvSpPr>
          <p:cNvPr id="6" name="Content Placeholder 5">
            <a:extLst>
              <a:ext uri="{FF2B5EF4-FFF2-40B4-BE49-F238E27FC236}">
                <a16:creationId xmlns:a16="http://schemas.microsoft.com/office/drawing/2014/main" id="{81825D9B-F054-75CA-B05A-4EC70F15E2E7}"/>
              </a:ext>
            </a:extLst>
          </p:cNvPr>
          <p:cNvSpPr>
            <a:spLocks noGrp="1"/>
          </p:cNvSpPr>
          <p:nvPr>
            <p:ph sz="quarter" idx="13"/>
          </p:nvPr>
        </p:nvSpPr>
        <p:spPr>
          <a:xfrm>
            <a:off x="641350" y="487582"/>
            <a:ext cx="10909300" cy="4349750"/>
          </a:xfrm>
        </p:spPr>
        <p:txBody>
          <a:bodyPr/>
          <a:lstStyle/>
          <a:p>
            <a:pPr marL="342900" marR="0" lvl="0" indent="-342900">
              <a:lnSpc>
                <a:spcPct val="150000"/>
              </a:lnSpc>
              <a:spcBef>
                <a:spcPts val="0"/>
              </a:spcBef>
              <a:spcAft>
                <a:spcPts val="0"/>
              </a:spcAft>
              <a:buFont typeface="Symbol" panose="05050102010706020507" pitchFamily="18" charset="2"/>
              <a:buChar char=""/>
            </a:pPr>
            <a:r>
              <a:rPr lang="en-GB" sz="2400" dirty="0">
                <a:effectLst/>
                <a:latin typeface="Times New Roman" panose="02020603050405020304" pitchFamily="18" charset="0"/>
                <a:ea typeface="Times New Roman" panose="02020603050405020304" pitchFamily="18" charset="0"/>
              </a:rPr>
              <a:t>Remotely securing houses from theft and breach incidents.</a:t>
            </a:r>
            <a:endParaRPr lang="en-US" sz="24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GB" sz="2400" dirty="0">
                <a:effectLst/>
                <a:latin typeface="Times New Roman" panose="02020603050405020304" pitchFamily="18" charset="0"/>
                <a:ea typeface="Times New Roman" panose="02020603050405020304" pitchFamily="18" charset="0"/>
              </a:rPr>
              <a:t>Easily monitoring the safety and security statues of houses in a real-time manner.</a:t>
            </a:r>
            <a:endParaRPr lang="en-US" sz="24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GB" sz="2400" dirty="0">
                <a:effectLst/>
                <a:latin typeface="Times New Roman" panose="02020603050405020304" pitchFamily="18" charset="0"/>
                <a:ea typeface="Times New Roman" panose="02020603050405020304" pitchFamily="18" charset="0"/>
              </a:rPr>
              <a:t>Speeding up the reaction process in case of susceptible security breaches or safety problems.</a:t>
            </a:r>
            <a:endParaRPr lang="en-US" sz="24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GB" sz="2400" dirty="0">
                <a:effectLst/>
                <a:latin typeface="Times New Roman" panose="02020603050405020304" pitchFamily="18" charset="0"/>
                <a:ea typeface="Times New Roman" panose="02020603050405020304" pitchFamily="18" charset="0"/>
              </a:rPr>
              <a:t>Ensuring that all safety and security precautions are strict and valid.</a:t>
            </a:r>
            <a:endParaRPr lang="en-US" sz="24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GB" sz="2400" dirty="0">
                <a:effectLst/>
                <a:latin typeface="Times New Roman" panose="02020603050405020304" pitchFamily="18" charset="0"/>
                <a:ea typeface="Times New Roman" panose="02020603050405020304" pitchFamily="18" charset="0"/>
              </a:rPr>
              <a:t>Enabling wireless ubiquitous communication for remote supervision.</a:t>
            </a:r>
            <a:endParaRPr lang="en-US" sz="2400" dirty="0">
              <a:effectLst/>
              <a:latin typeface="Times New Roman" panose="02020603050405020304" pitchFamily="18" charset="0"/>
              <a:ea typeface="Times New Roman" panose="02020603050405020304" pitchFamily="18" charset="0"/>
            </a:endParaRPr>
          </a:p>
          <a:p>
            <a:r>
              <a:rPr lang="en-GB" sz="2400" dirty="0">
                <a:effectLst/>
                <a:latin typeface="Times New Roman" panose="02020603050405020304" pitchFamily="18" charset="0"/>
                <a:ea typeface="Times New Roman" panose="02020603050405020304" pitchFamily="18" charset="0"/>
              </a:rPr>
              <a:t> All this goals have been successfully achieved during the project implementation period.</a:t>
            </a:r>
            <a:endParaRPr lang="en-US" sz="2400" dirty="0"/>
          </a:p>
        </p:txBody>
      </p:sp>
    </p:spTree>
    <p:extLst>
      <p:ext uri="{BB962C8B-B14F-4D97-AF65-F5344CB8AC3E}">
        <p14:creationId xmlns:p14="http://schemas.microsoft.com/office/powerpoint/2010/main" val="2301064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0B8650-61B8-C499-3274-3AD489D45372}"/>
              </a:ext>
            </a:extLst>
          </p:cNvPr>
          <p:cNvSpPr>
            <a:spLocks noGrp="1"/>
          </p:cNvSpPr>
          <p:nvPr>
            <p:ph type="ctrTitle"/>
          </p:nvPr>
        </p:nvSpPr>
        <p:spPr>
          <a:xfrm>
            <a:off x="996276" y="0"/>
            <a:ext cx="4202832" cy="1961322"/>
          </a:xfrm>
        </p:spPr>
        <p:txBody>
          <a:bodyPr/>
          <a:lstStyle/>
          <a:p>
            <a:pPr algn="ctr"/>
            <a:r>
              <a:rPr lang="en-US" dirty="0"/>
              <a:t>Results </a:t>
            </a:r>
          </a:p>
        </p:txBody>
      </p:sp>
      <p:sp>
        <p:nvSpPr>
          <p:cNvPr id="4" name="Subtitle 3">
            <a:extLst>
              <a:ext uri="{FF2B5EF4-FFF2-40B4-BE49-F238E27FC236}">
                <a16:creationId xmlns:a16="http://schemas.microsoft.com/office/drawing/2014/main" id="{7C726795-A763-271D-AF9C-DFECD8F65170}"/>
              </a:ext>
            </a:extLst>
          </p:cNvPr>
          <p:cNvSpPr>
            <a:spLocks noGrp="1"/>
          </p:cNvSpPr>
          <p:nvPr>
            <p:ph type="subTitle" idx="1"/>
          </p:nvPr>
        </p:nvSpPr>
        <p:spPr>
          <a:xfrm>
            <a:off x="6992894" y="344557"/>
            <a:ext cx="5040080" cy="6228521"/>
          </a:xfrm>
        </p:spPr>
        <p:txBody>
          <a:bodyPr/>
          <a:lstStyle/>
          <a:p>
            <a:pPr marL="228600" marR="0">
              <a:lnSpc>
                <a:spcPct val="150000"/>
              </a:lnSpc>
              <a:spcBef>
                <a:spcPts val="0"/>
              </a:spcBef>
              <a:spcAft>
                <a:spcPts val="0"/>
              </a:spcAft>
            </a:pPr>
            <a:r>
              <a:rPr lang="en-GB" sz="1800"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GB" sz="1600" b="1" dirty="0">
                <a:effectLst/>
                <a:latin typeface="Times New Roman" panose="02020603050405020304" pitchFamily="18" charset="0"/>
                <a:ea typeface="Times New Roman" panose="02020603050405020304" pitchFamily="18" charset="0"/>
              </a:rPr>
              <a:t>Blynk App:</a:t>
            </a:r>
            <a:endParaRPr lang="en-US" sz="16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GB" sz="1600" dirty="0">
                <a:effectLst/>
                <a:latin typeface="Times New Roman" panose="02020603050405020304" pitchFamily="18" charset="0"/>
                <a:ea typeface="Times New Roman" panose="02020603050405020304" pitchFamily="18" charset="0"/>
              </a:rPr>
              <a:t>It allows to you create amazing interfaces for your projects using various widgets we provide.</a:t>
            </a:r>
            <a:endParaRPr lang="en-US" sz="16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GB" sz="1600" b="1" dirty="0">
                <a:effectLst/>
                <a:latin typeface="Times New Roman" panose="02020603050405020304" pitchFamily="18" charset="0"/>
                <a:ea typeface="Times New Roman" panose="02020603050405020304" pitchFamily="18" charset="0"/>
              </a:rPr>
              <a:t>Blynk Server:</a:t>
            </a:r>
            <a:endParaRPr lang="en-US" sz="16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GB" sz="1600" dirty="0">
                <a:effectLst/>
                <a:latin typeface="Times New Roman" panose="02020603050405020304" pitchFamily="18" charset="0"/>
                <a:ea typeface="Times New Roman" panose="02020603050405020304" pitchFamily="18" charset="0"/>
              </a:rPr>
              <a:t>It is responsible for all the communications between the smartphone and hardware. You can use our Blynk Cloud or run your private Blynk server locally. It’s open-source, could easily handle thousands of devices and can even be launched on a Raspberry Pi.</a:t>
            </a:r>
            <a:endParaRPr lang="en-US" sz="16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GB" sz="1600" b="1" dirty="0">
                <a:effectLst/>
                <a:latin typeface="Times New Roman" panose="02020603050405020304" pitchFamily="18" charset="0"/>
                <a:ea typeface="Times New Roman" panose="02020603050405020304" pitchFamily="18" charset="0"/>
              </a:rPr>
              <a:t>Blynk Libraries:</a:t>
            </a:r>
            <a:endParaRPr lang="en-US" sz="16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GB" sz="1600" dirty="0">
                <a:effectLst/>
                <a:latin typeface="Times New Roman" panose="02020603050405020304" pitchFamily="18" charset="0"/>
                <a:ea typeface="Times New Roman" panose="02020603050405020304" pitchFamily="18" charset="0"/>
              </a:rPr>
              <a:t>There are for all the popular hardware platforms - enable communication with the server and process all the incoming and outcoming commands.</a:t>
            </a:r>
            <a:endParaRPr lang="en-US" sz="1600" dirty="0">
              <a:effectLst/>
              <a:latin typeface="Times New Roman" panose="02020603050405020304" pitchFamily="18" charset="0"/>
              <a:ea typeface="Times New Roman" panose="02020603050405020304" pitchFamily="18" charset="0"/>
            </a:endParaRPr>
          </a:p>
          <a:p>
            <a:endParaRPr lang="en-US" dirty="0"/>
          </a:p>
        </p:txBody>
      </p:sp>
      <p:pic>
        <p:nvPicPr>
          <p:cNvPr id="5" name="Picture Placeholder 4">
            <a:extLst>
              <a:ext uri="{FF2B5EF4-FFF2-40B4-BE49-F238E27FC236}">
                <a16:creationId xmlns:a16="http://schemas.microsoft.com/office/drawing/2014/main" id="{BECD386B-47F9-D1C2-B737-C2CD17B7ADBD}"/>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6723" b="26723"/>
          <a:stretch>
            <a:fillRect/>
          </a:stretch>
        </p:blipFill>
        <p:spPr bwMode="auto">
          <a:xfrm>
            <a:off x="619125" y="2067339"/>
            <a:ext cx="5996619" cy="4505739"/>
          </a:xfrm>
          <a:prstGeom prst="rect">
            <a:avLst/>
          </a:prstGeom>
          <a:noFill/>
          <a:ln>
            <a:noFill/>
          </a:ln>
        </p:spPr>
      </p:pic>
    </p:spTree>
    <p:extLst>
      <p:ext uri="{BB962C8B-B14F-4D97-AF65-F5344CB8AC3E}">
        <p14:creationId xmlns:p14="http://schemas.microsoft.com/office/powerpoint/2010/main" val="7069966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19807E-1BDE-4893-D0D7-6F420DA96B34}"/>
              </a:ext>
            </a:extLst>
          </p:cNvPr>
          <p:cNvSpPr>
            <a:spLocks noGrp="1"/>
          </p:cNvSpPr>
          <p:nvPr>
            <p:ph type="title"/>
          </p:nvPr>
        </p:nvSpPr>
        <p:spPr>
          <a:xfrm>
            <a:off x="7434263" y="795130"/>
            <a:ext cx="4456111" cy="3917821"/>
          </a:xfrm>
        </p:spPr>
        <p:txBody>
          <a:bodyPr/>
          <a:lstStyle/>
          <a:p>
            <a:r>
              <a:rPr lang="en-GB" sz="1600" dirty="0">
                <a:solidFill>
                  <a:schemeClr val="tx1">
                    <a:lumMod val="95000"/>
                    <a:lumOff val="5000"/>
                  </a:schemeClr>
                </a:solidFill>
                <a:effectLst/>
                <a:latin typeface="Times New Roman" panose="02020603050405020304" pitchFamily="18" charset="0"/>
                <a:ea typeface="Times New Roman" panose="02020603050405020304" pitchFamily="18" charset="0"/>
              </a:rPr>
              <a:t>The printed circuit board (PCB) acts as the linchpin for almost all of today’s modern electronics. If the device needs to do some sort of computation — such as is the case even with simple items like a digital clock — chances are there’s a PCB inside of it. PCBs bring electronics to life by routing electrical signals where they need to go to satisfy all the device’s electronic requirements. For this to happen, PCBs are laid with a network of paths outlined in the traces. It’s these copper pathways that allow PCBs to direct electrical currents around their surface.</a:t>
            </a:r>
            <a:br>
              <a:rPr lang="en-US" sz="1600" dirty="0">
                <a:solidFill>
                  <a:schemeClr val="tx1">
                    <a:lumMod val="95000"/>
                    <a:lumOff val="5000"/>
                  </a:schemeClr>
                </a:solidFill>
                <a:effectLst/>
                <a:latin typeface="Times New Roman" panose="02020603050405020304" pitchFamily="18" charset="0"/>
                <a:ea typeface="Times New Roman" panose="02020603050405020304" pitchFamily="18" charset="0"/>
              </a:rPr>
            </a:br>
            <a:endParaRPr lang="en-US" sz="1600" dirty="0">
              <a:solidFill>
                <a:schemeClr val="tx1">
                  <a:lumMod val="95000"/>
                  <a:lumOff val="5000"/>
                </a:schemeClr>
              </a:solidFill>
            </a:endParaRPr>
          </a:p>
        </p:txBody>
      </p:sp>
      <p:sp>
        <p:nvSpPr>
          <p:cNvPr id="4" name="Text Placeholder 3">
            <a:extLst>
              <a:ext uri="{FF2B5EF4-FFF2-40B4-BE49-F238E27FC236}">
                <a16:creationId xmlns:a16="http://schemas.microsoft.com/office/drawing/2014/main" id="{DE936B70-C10D-D36E-43F9-B4982C55EDD0}"/>
              </a:ext>
            </a:extLst>
          </p:cNvPr>
          <p:cNvSpPr>
            <a:spLocks noGrp="1"/>
          </p:cNvSpPr>
          <p:nvPr>
            <p:ph type="body" sz="quarter" idx="15"/>
          </p:nvPr>
        </p:nvSpPr>
        <p:spPr/>
        <p:txBody>
          <a:bodyPr/>
          <a:lstStyle/>
          <a:p>
            <a:pPr algn="ctr"/>
            <a:r>
              <a:rPr lang="en-US" sz="4000" dirty="0">
                <a:solidFill>
                  <a:schemeClr val="tx1">
                    <a:lumMod val="95000"/>
                    <a:lumOff val="5000"/>
                  </a:schemeClr>
                </a:solidFill>
              </a:rPr>
              <a:t>Results</a:t>
            </a:r>
          </a:p>
        </p:txBody>
      </p:sp>
      <p:sp>
        <p:nvSpPr>
          <p:cNvPr id="5" name="Date Placeholder 4">
            <a:extLst>
              <a:ext uri="{FF2B5EF4-FFF2-40B4-BE49-F238E27FC236}">
                <a16:creationId xmlns:a16="http://schemas.microsoft.com/office/drawing/2014/main" id="{85CE2BA2-CF58-FB53-E31E-BC3501E8F946}"/>
              </a:ext>
            </a:extLst>
          </p:cNvPr>
          <p:cNvSpPr>
            <a:spLocks noGrp="1"/>
          </p:cNvSpPr>
          <p:nvPr>
            <p:ph type="dt" sz="half" idx="10"/>
          </p:nvPr>
        </p:nvSpPr>
        <p:spPr/>
        <p:txBody>
          <a:bodyPr/>
          <a:lstStyle/>
          <a:p>
            <a:r>
              <a:rPr lang="en-US" dirty="0"/>
              <a:t>4/5/2022</a:t>
            </a:r>
          </a:p>
          <a:p>
            <a:endParaRPr lang="en-US" dirty="0"/>
          </a:p>
        </p:txBody>
      </p:sp>
      <p:sp>
        <p:nvSpPr>
          <p:cNvPr id="6" name="Footer Placeholder 5">
            <a:extLst>
              <a:ext uri="{FF2B5EF4-FFF2-40B4-BE49-F238E27FC236}">
                <a16:creationId xmlns:a16="http://schemas.microsoft.com/office/drawing/2014/main" id="{DFE91AA4-4BFA-238E-CA92-75F9E32D2F9F}"/>
              </a:ext>
            </a:extLst>
          </p:cNvPr>
          <p:cNvSpPr>
            <a:spLocks noGrp="1"/>
          </p:cNvSpPr>
          <p:nvPr>
            <p:ph type="ftr" sz="quarter" idx="11"/>
          </p:nvPr>
        </p:nvSpPr>
        <p:spPr/>
        <p:txBody>
          <a:bodyPr/>
          <a:lstStyle/>
          <a:p>
            <a:r>
              <a:rPr lang="en-US" dirty="0"/>
              <a:t>IOT GSM smart fire control system</a:t>
            </a:r>
          </a:p>
        </p:txBody>
      </p:sp>
      <p:sp>
        <p:nvSpPr>
          <p:cNvPr id="7" name="Slide Number Placeholder 6">
            <a:extLst>
              <a:ext uri="{FF2B5EF4-FFF2-40B4-BE49-F238E27FC236}">
                <a16:creationId xmlns:a16="http://schemas.microsoft.com/office/drawing/2014/main" id="{E9826B97-1CC6-72C5-C8B3-4FA7E29427CF}"/>
              </a:ext>
            </a:extLst>
          </p:cNvPr>
          <p:cNvSpPr>
            <a:spLocks noGrp="1"/>
          </p:cNvSpPr>
          <p:nvPr>
            <p:ph type="sldNum" sz="quarter" idx="12"/>
          </p:nvPr>
        </p:nvSpPr>
        <p:spPr/>
        <p:txBody>
          <a:bodyPr/>
          <a:lstStyle/>
          <a:p>
            <a:fld id="{73B850FF-6169-4056-8077-06FFA93A5366}" type="slidenum">
              <a:rPr lang="en-US" smtClean="0"/>
              <a:pPr/>
              <a:t>22</a:t>
            </a:fld>
            <a:endParaRPr lang="en-US" dirty="0"/>
          </a:p>
        </p:txBody>
      </p:sp>
      <p:pic>
        <p:nvPicPr>
          <p:cNvPr id="13" name="Picture Placeholder 12">
            <a:extLst>
              <a:ext uri="{FF2B5EF4-FFF2-40B4-BE49-F238E27FC236}">
                <a16:creationId xmlns:a16="http://schemas.microsoft.com/office/drawing/2014/main" id="{0FC2E399-9EE6-73C2-D3AB-464263E8A91D}"/>
              </a:ext>
            </a:extLst>
          </p:cNvPr>
          <p:cNvPicPr>
            <a:picLocks noGrp="1" noChangeAspect="1"/>
          </p:cNvPicPr>
          <p:nvPr>
            <p:ph type="pic" sz="quarter" idx="13"/>
          </p:nvPr>
        </p:nvPicPr>
        <p:blipFill>
          <a:blip r:embed="rId2"/>
          <a:srcRect l="18706" r="18706"/>
          <a:stretch>
            <a:fillRect/>
          </a:stretch>
        </p:blipFill>
        <p:spPr>
          <a:xfrm rot="16200000">
            <a:off x="692151" y="-106365"/>
            <a:ext cx="5724525" cy="7115178"/>
          </a:xfrm>
        </p:spPr>
      </p:pic>
    </p:spTree>
    <p:extLst>
      <p:ext uri="{BB962C8B-B14F-4D97-AF65-F5344CB8AC3E}">
        <p14:creationId xmlns:p14="http://schemas.microsoft.com/office/powerpoint/2010/main" val="40068805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CFD6F30-C9E3-41A0-A55E-9481AC7276FD}"/>
              </a:ext>
            </a:extLst>
          </p:cNvPr>
          <p:cNvSpPr>
            <a:spLocks noGrp="1"/>
          </p:cNvSpPr>
          <p:nvPr>
            <p:ph type="title"/>
          </p:nvPr>
        </p:nvSpPr>
        <p:spPr>
          <a:xfrm>
            <a:off x="1198182" y="559814"/>
            <a:ext cx="9795636" cy="1335662"/>
          </a:xfrm>
        </p:spPr>
        <p:txBody>
          <a:bodyPr/>
          <a:lstStyle/>
          <a:p>
            <a:r>
              <a:rPr lang="en-US" sz="4000" b="1" dirty="0"/>
              <a:t>Future Work </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19" name="Slide Number Placeholder 18">
            <a:extLst>
              <a:ext uri="{FF2B5EF4-FFF2-40B4-BE49-F238E27FC236}">
                <a16:creationId xmlns:a16="http://schemas.microsoft.com/office/drawing/2014/main" id="{9B77451C-36BF-4034-9DE7-6E9CF35FB9C7}"/>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23</a:t>
            </a:fld>
            <a:endParaRPr lang="en-US" dirty="0"/>
          </a:p>
        </p:txBody>
      </p:sp>
      <p:sp>
        <p:nvSpPr>
          <p:cNvPr id="5" name="TextBox 4">
            <a:extLst>
              <a:ext uri="{FF2B5EF4-FFF2-40B4-BE49-F238E27FC236}">
                <a16:creationId xmlns:a16="http://schemas.microsoft.com/office/drawing/2014/main" id="{D746FCE7-C85C-2526-59CB-EBA3A32B59EB}"/>
              </a:ext>
            </a:extLst>
          </p:cNvPr>
          <p:cNvSpPr txBox="1"/>
          <p:nvPr/>
        </p:nvSpPr>
        <p:spPr>
          <a:xfrm>
            <a:off x="556592" y="2586655"/>
            <a:ext cx="4850296" cy="2120068"/>
          </a:xfrm>
          <a:prstGeom prst="rect">
            <a:avLst/>
          </a:prstGeom>
          <a:noFill/>
        </p:spPr>
        <p:txBody>
          <a:bodyPr wrap="square">
            <a:spAutoFit/>
          </a:bodyPr>
          <a:lstStyle/>
          <a:p>
            <a:pPr marL="342900" marR="0" lvl="0" indent="-342900">
              <a:lnSpc>
                <a:spcPct val="150000"/>
              </a:lnSpc>
              <a:spcBef>
                <a:spcPts val="0"/>
              </a:spcBef>
              <a:spcAft>
                <a:spcPts val="0"/>
              </a:spcAft>
              <a:buFont typeface="Symbol" panose="05050102010706020507" pitchFamily="18" charset="2"/>
              <a:buChar char=""/>
            </a:pPr>
            <a:r>
              <a:rPr lang="en-GB" sz="1800" dirty="0">
                <a:effectLst/>
                <a:latin typeface="Times New Roman" panose="02020603050405020304" pitchFamily="18" charset="0"/>
                <a:ea typeface="Times New Roman" panose="02020603050405020304" pitchFamily="18" charset="0"/>
              </a:rPr>
              <a:t>Supporting web platform.</a:t>
            </a:r>
            <a:endParaRPr lang="en-US" sz="18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GB" sz="1800" dirty="0">
                <a:effectLst/>
                <a:latin typeface="Times New Roman" panose="02020603050405020304" pitchFamily="18" charset="0"/>
                <a:ea typeface="Times New Roman" panose="02020603050405020304" pitchFamily="18" charset="0"/>
              </a:rPr>
              <a:t>Deploying LoRa technology for long-range wireless communication.</a:t>
            </a:r>
            <a:endParaRPr lang="en-US" sz="18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GB" sz="1800" dirty="0">
                <a:effectLst/>
                <a:latin typeface="Times New Roman" panose="02020603050405020304" pitchFamily="18" charset="0"/>
                <a:ea typeface="Times New Roman" panose="02020603050405020304" pitchFamily="18" charset="0"/>
              </a:rPr>
              <a:t>Adding smart surveillance Wi-Fi camera.</a:t>
            </a:r>
          </a:p>
          <a:p>
            <a:pPr marL="342900" marR="0" lvl="0" indent="-342900">
              <a:lnSpc>
                <a:spcPct val="150000"/>
              </a:lnSpc>
              <a:spcBef>
                <a:spcPts val="0"/>
              </a:spcBef>
              <a:spcAft>
                <a:spcPts val="0"/>
              </a:spcAft>
              <a:buFont typeface="Symbol" panose="05050102010706020507" pitchFamily="18" charset="2"/>
              <a:buChar char=""/>
            </a:pPr>
            <a:r>
              <a:rPr lang="en-GB" dirty="0">
                <a:latin typeface="Times New Roman" panose="02020603050405020304" pitchFamily="18" charset="0"/>
                <a:ea typeface="Times New Roman" panose="02020603050405020304" pitchFamily="18" charset="0"/>
              </a:rPr>
              <a:t>Sending Location to FireFighting.</a:t>
            </a:r>
            <a:endParaRPr lang="en-US" sz="1800" dirty="0">
              <a:effectLst/>
              <a:latin typeface="Times New Roman" panose="02020603050405020304" pitchFamily="18" charset="0"/>
              <a:ea typeface="Times New Roman" panose="02020603050405020304" pitchFamily="18" charset="0"/>
            </a:endParaRPr>
          </a:p>
        </p:txBody>
      </p:sp>
      <p:pic>
        <p:nvPicPr>
          <p:cNvPr id="8" name="Picture 7">
            <a:extLst>
              <a:ext uri="{FF2B5EF4-FFF2-40B4-BE49-F238E27FC236}">
                <a16:creationId xmlns:a16="http://schemas.microsoft.com/office/drawing/2014/main" id="{8EDFA670-6EDD-9B95-3142-3909130AF50B}"/>
              </a:ext>
            </a:extLst>
          </p:cNvPr>
          <p:cNvPicPr>
            <a:picLocks noChangeAspect="1"/>
          </p:cNvPicPr>
          <p:nvPr/>
        </p:nvPicPr>
        <p:blipFill>
          <a:blip r:embed="rId2"/>
          <a:stretch>
            <a:fillRect/>
          </a:stretch>
        </p:blipFill>
        <p:spPr>
          <a:xfrm>
            <a:off x="5526157" y="1709530"/>
            <a:ext cx="5989982" cy="4108174"/>
          </a:xfrm>
          <a:prstGeom prst="rect">
            <a:avLst/>
          </a:prstGeom>
        </p:spPr>
      </p:pic>
    </p:spTree>
    <p:extLst>
      <p:ext uri="{BB962C8B-B14F-4D97-AF65-F5344CB8AC3E}">
        <p14:creationId xmlns:p14="http://schemas.microsoft.com/office/powerpoint/2010/main" val="38494240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7794847C-61A2-7B49-5DB7-50CD062A467B}"/>
              </a:ext>
            </a:extLst>
          </p:cNvPr>
          <p:cNvPicPr>
            <a:picLocks noGrp="1" noChangeAspect="1"/>
          </p:cNvPicPr>
          <p:nvPr>
            <p:ph type="pic" sz="quarter" idx="13"/>
          </p:nvPr>
        </p:nvPicPr>
        <p:blipFill>
          <a:blip r:embed="rId2"/>
          <a:srcRect t="15265" b="15265"/>
          <a:stretch>
            <a:fillRect/>
          </a:stretch>
        </p:blipFill>
        <p:spPr>
          <a:xfrm>
            <a:off x="301626" y="772043"/>
            <a:ext cx="7132638" cy="4579887"/>
          </a:xfrm>
        </p:spPr>
      </p:pic>
      <p:sp>
        <p:nvSpPr>
          <p:cNvPr id="3" name="Title 2">
            <a:extLst>
              <a:ext uri="{FF2B5EF4-FFF2-40B4-BE49-F238E27FC236}">
                <a16:creationId xmlns:a16="http://schemas.microsoft.com/office/drawing/2014/main" id="{21FC6F90-39E6-7CA5-0A1C-F63C3D79AA13}"/>
              </a:ext>
            </a:extLst>
          </p:cNvPr>
          <p:cNvSpPr>
            <a:spLocks noGrp="1"/>
          </p:cNvSpPr>
          <p:nvPr>
            <p:ph type="title"/>
          </p:nvPr>
        </p:nvSpPr>
        <p:spPr/>
        <p:txBody>
          <a:bodyPr/>
          <a:lstStyle/>
          <a:p>
            <a:r>
              <a:rPr lang="en-GB" sz="1200" b="1" dirty="0">
                <a:solidFill>
                  <a:schemeClr val="bg2">
                    <a:lumMod val="25000"/>
                  </a:schemeClr>
                </a:solidFill>
                <a:effectLst/>
                <a:latin typeface="Times New Roman" panose="02020603050405020304" pitchFamily="18" charset="0"/>
                <a:ea typeface="Times New Roman" panose="02020603050405020304" pitchFamily="18" charset="0"/>
              </a:rPr>
              <a:t>Eco-friendly shop security system developed by combining two systems, namely home-security system based on microcontrollers and monitoring system based on Android/iOS smartphone. The home security system is developed by using six types of security modules while monitoring system is developed by using advanced sensors, GSM technology “SIM800L mini” module, Blynk IoT and Android/iOS smartphone. This integrated system can detect both internal and external disturbances with excellent performance. This is proven by the excellent results of security module performance test and network connectivity test. The monitoring system also works well which is indicated by the success rate of notification sending and successful monitoring application run on Android/iOS smartphone. The next system will be developed for home security systems on cluster housing using LoRaWAN technology.</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8A5B35EA-89BA-0372-47AC-41F372DBD439}"/>
              </a:ext>
            </a:extLst>
          </p:cNvPr>
          <p:cNvSpPr>
            <a:spLocks noGrp="1"/>
          </p:cNvSpPr>
          <p:nvPr>
            <p:ph type="body" sz="quarter" idx="15"/>
          </p:nvPr>
        </p:nvSpPr>
        <p:spPr/>
        <p:txBody>
          <a:bodyPr/>
          <a:lstStyle/>
          <a:p>
            <a:r>
              <a:rPr lang="en-US" sz="4000" b="1" dirty="0">
                <a:solidFill>
                  <a:schemeClr val="bg2">
                    <a:lumMod val="25000"/>
                  </a:schemeClr>
                </a:solidFill>
                <a:effectLst/>
                <a:latin typeface="Times New Roman" panose="02020603050405020304" pitchFamily="18" charset="0"/>
                <a:ea typeface="Times New Roman" panose="02020603050405020304" pitchFamily="18" charset="0"/>
              </a:rPr>
              <a:t>Conclusion</a:t>
            </a:r>
            <a:endParaRPr lang="en-US" sz="4000" dirty="0">
              <a:solidFill>
                <a:schemeClr val="bg2">
                  <a:lumMod val="25000"/>
                </a:schemeClr>
              </a:solidFill>
            </a:endParaRPr>
          </a:p>
        </p:txBody>
      </p:sp>
      <p:sp>
        <p:nvSpPr>
          <p:cNvPr id="5" name="Date Placeholder 4">
            <a:extLst>
              <a:ext uri="{FF2B5EF4-FFF2-40B4-BE49-F238E27FC236}">
                <a16:creationId xmlns:a16="http://schemas.microsoft.com/office/drawing/2014/main" id="{EF546F74-434F-8196-499C-652A7F86083B}"/>
              </a:ext>
            </a:extLst>
          </p:cNvPr>
          <p:cNvSpPr>
            <a:spLocks noGrp="1"/>
          </p:cNvSpPr>
          <p:nvPr>
            <p:ph type="dt" sz="half" idx="10"/>
          </p:nvPr>
        </p:nvSpPr>
        <p:spPr/>
        <p:txBody>
          <a:bodyPr/>
          <a:lstStyle/>
          <a:p>
            <a:r>
              <a:rPr lang="en-US" dirty="0"/>
              <a:t>4/5/2022</a:t>
            </a:r>
          </a:p>
          <a:p>
            <a:endParaRPr lang="en-US" dirty="0"/>
          </a:p>
          <a:p>
            <a:endParaRPr lang="en-US" dirty="0"/>
          </a:p>
        </p:txBody>
      </p:sp>
      <p:sp>
        <p:nvSpPr>
          <p:cNvPr id="6" name="Footer Placeholder 5">
            <a:extLst>
              <a:ext uri="{FF2B5EF4-FFF2-40B4-BE49-F238E27FC236}">
                <a16:creationId xmlns:a16="http://schemas.microsoft.com/office/drawing/2014/main" id="{29D44CB1-6438-3AD8-AA66-32D327FBE42D}"/>
              </a:ext>
            </a:extLst>
          </p:cNvPr>
          <p:cNvSpPr>
            <a:spLocks noGrp="1"/>
          </p:cNvSpPr>
          <p:nvPr>
            <p:ph type="ftr" sz="quarter" idx="11"/>
          </p:nvPr>
        </p:nvSpPr>
        <p:spPr/>
        <p:txBody>
          <a:bodyPr/>
          <a:lstStyle/>
          <a:p>
            <a:r>
              <a:rPr lang="en-US" dirty="0"/>
              <a:t>IOT GSM smart fire control system</a:t>
            </a:r>
          </a:p>
          <a:p>
            <a:r>
              <a:rPr lang="en-US" dirty="0"/>
              <a:t> </a:t>
            </a:r>
          </a:p>
        </p:txBody>
      </p:sp>
      <p:sp>
        <p:nvSpPr>
          <p:cNvPr id="7" name="Slide Number Placeholder 6">
            <a:extLst>
              <a:ext uri="{FF2B5EF4-FFF2-40B4-BE49-F238E27FC236}">
                <a16:creationId xmlns:a16="http://schemas.microsoft.com/office/drawing/2014/main" id="{8ED948AC-1C0D-0790-B708-36080B1FAA6B}"/>
              </a:ext>
            </a:extLst>
          </p:cNvPr>
          <p:cNvSpPr>
            <a:spLocks noGrp="1"/>
          </p:cNvSpPr>
          <p:nvPr>
            <p:ph type="sldNum" sz="quarter" idx="12"/>
          </p:nvPr>
        </p:nvSpPr>
        <p:spPr/>
        <p:txBody>
          <a:bodyPr/>
          <a:lstStyle/>
          <a:p>
            <a:fld id="{73B850FF-6169-4056-8077-06FFA93A5366}" type="slidenum">
              <a:rPr lang="en-US" smtClean="0"/>
              <a:pPr/>
              <a:t>24</a:t>
            </a:fld>
            <a:endParaRPr lang="en-US" dirty="0"/>
          </a:p>
        </p:txBody>
      </p:sp>
    </p:spTree>
    <p:extLst>
      <p:ext uri="{BB962C8B-B14F-4D97-AF65-F5344CB8AC3E}">
        <p14:creationId xmlns:p14="http://schemas.microsoft.com/office/powerpoint/2010/main" val="16201163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DF9B1D76-03F2-436A-9708-6B223EA28E13}"/>
              </a:ext>
            </a:extLst>
          </p:cNvPr>
          <p:cNvSpPr>
            <a:spLocks noGrp="1"/>
          </p:cNvSpPr>
          <p:nvPr>
            <p:ph type="ctrTitle"/>
          </p:nvPr>
        </p:nvSpPr>
        <p:spPr>
          <a:xfrm>
            <a:off x="996275" y="4098524"/>
            <a:ext cx="5996628" cy="2226076"/>
          </a:xfrm>
        </p:spPr>
        <p:txBody>
          <a:bodyPr/>
          <a:lstStyle/>
          <a:p>
            <a:r>
              <a:rPr lang="en-US" dirty="0"/>
              <a:t>Thank You</a:t>
            </a:r>
          </a:p>
        </p:txBody>
      </p:sp>
      <p:sp>
        <p:nvSpPr>
          <p:cNvPr id="13" name="Subtitle 12">
            <a:extLst>
              <a:ext uri="{FF2B5EF4-FFF2-40B4-BE49-F238E27FC236}">
                <a16:creationId xmlns:a16="http://schemas.microsoft.com/office/drawing/2014/main" id="{A3DCB960-67E1-4D7A-A166-F7BC92386A28}"/>
              </a:ext>
            </a:extLst>
          </p:cNvPr>
          <p:cNvSpPr>
            <a:spLocks noGrp="1"/>
          </p:cNvSpPr>
          <p:nvPr>
            <p:ph type="subTitle" idx="1"/>
          </p:nvPr>
        </p:nvSpPr>
        <p:spPr>
          <a:xfrm>
            <a:off x="8795657" y="4085112"/>
            <a:ext cx="2387517" cy="2228758"/>
          </a:xfrm>
        </p:spPr>
        <p:txBody>
          <a:bodyPr/>
          <a:lstStyle/>
          <a:p>
            <a:pPr marL="0" indent="0">
              <a:buNone/>
            </a:pPr>
            <a:r>
              <a:rPr lang="en-US" sz="4400" b="1" dirty="0">
                <a:solidFill>
                  <a:srgbClr val="FF0000"/>
                </a:solidFill>
                <a:latin typeface="+mj-lt"/>
              </a:rPr>
              <a:t>Esraa     </a:t>
            </a:r>
          </a:p>
        </p:txBody>
      </p:sp>
      <p:sp>
        <p:nvSpPr>
          <p:cNvPr id="7" name="Slide Number Placeholder 6">
            <a:extLst>
              <a:ext uri="{FF2B5EF4-FFF2-40B4-BE49-F238E27FC236}">
                <a16:creationId xmlns:a16="http://schemas.microsoft.com/office/drawing/2014/main" id="{A61B86B7-24ED-4261-979C-42CCFAC83F1D}"/>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25</a:t>
            </a:fld>
            <a:endParaRPr lang="en-US" dirty="0"/>
          </a:p>
        </p:txBody>
      </p:sp>
      <p:pic>
        <p:nvPicPr>
          <p:cNvPr id="8" name="Picture Placeholder 7">
            <a:extLst>
              <a:ext uri="{FF2B5EF4-FFF2-40B4-BE49-F238E27FC236}">
                <a16:creationId xmlns:a16="http://schemas.microsoft.com/office/drawing/2014/main" id="{D5967226-401B-47E9-82E9-8F68D423517E}"/>
              </a:ext>
            </a:extLst>
          </p:cNvPr>
          <p:cNvPicPr>
            <a:picLocks noGrp="1" noChangeAspect="1"/>
          </p:cNvPicPr>
          <p:nvPr>
            <p:ph type="pic" sz="quarter" idx="13"/>
          </p:nvPr>
        </p:nvPicPr>
        <p:blipFill>
          <a:blip r:embed="rId2"/>
          <a:srcRect t="19093" b="19093"/>
          <a:stretch>
            <a:fillRect/>
          </a:stretch>
        </p:blipFill>
        <p:spPr/>
      </p:pic>
    </p:spTree>
    <p:extLst>
      <p:ext uri="{BB962C8B-B14F-4D97-AF65-F5344CB8AC3E}">
        <p14:creationId xmlns:p14="http://schemas.microsoft.com/office/powerpoint/2010/main" val="168474658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77">
            <a:extLst>
              <a:ext uri="{FF2B5EF4-FFF2-40B4-BE49-F238E27FC236}">
                <a16:creationId xmlns:a16="http://schemas.microsoft.com/office/drawing/2014/main" id="{16FF3F7F-0FCE-41C0-AFCB-B82DA0F93C9D}"/>
              </a:ext>
            </a:extLst>
          </p:cNvPr>
          <p:cNvSpPr>
            <a:spLocks noGrp="1"/>
          </p:cNvSpPr>
          <p:nvPr>
            <p:ph type="title"/>
          </p:nvPr>
        </p:nvSpPr>
        <p:spPr>
          <a:xfrm>
            <a:off x="1075531" y="158840"/>
            <a:ext cx="4790032" cy="2779466"/>
          </a:xfrm>
        </p:spPr>
        <p:txBody>
          <a:bodyPr/>
          <a:lstStyle/>
          <a:p>
            <a:r>
              <a:rPr lang="en-US" dirty="0"/>
              <a:t>Project Idea</a:t>
            </a:r>
          </a:p>
        </p:txBody>
      </p:sp>
      <p:sp>
        <p:nvSpPr>
          <p:cNvPr id="21" name="Text Placeholder 20">
            <a:extLst>
              <a:ext uri="{FF2B5EF4-FFF2-40B4-BE49-F238E27FC236}">
                <a16:creationId xmlns:a16="http://schemas.microsoft.com/office/drawing/2014/main" id="{12624401-DD7F-41EC-8255-1B883631DF24}"/>
              </a:ext>
            </a:extLst>
          </p:cNvPr>
          <p:cNvSpPr>
            <a:spLocks noGrp="1"/>
          </p:cNvSpPr>
          <p:nvPr>
            <p:ph type="body" sz="quarter" idx="15"/>
          </p:nvPr>
        </p:nvSpPr>
        <p:spPr>
          <a:xfrm>
            <a:off x="6064946" y="0"/>
            <a:ext cx="5945811" cy="2938306"/>
          </a:xfrm>
        </p:spPr>
        <p:txBody>
          <a:bodyPr/>
          <a:lstStyle/>
          <a:p>
            <a:pPr marL="342900" indent="-342900">
              <a:buFont typeface="Arial" panose="020B0604020202020204" pitchFamily="34" charset="0"/>
              <a:buChar char="•"/>
            </a:pPr>
            <a:r>
              <a:rPr lang="en-US" sz="2400" b="1" dirty="0"/>
              <a:t>Reduce or even eliminate home natural disasters, such as Fire!</a:t>
            </a:r>
          </a:p>
          <a:p>
            <a:pPr marL="342900" indent="-342900">
              <a:buFont typeface="Arial" panose="020B0604020202020204" pitchFamily="34" charset="0"/>
              <a:buChar char="•"/>
            </a:pPr>
            <a:r>
              <a:rPr lang="en-US" sz="2400" dirty="0"/>
              <a:t>This can be achieved by developing a complete IoT solution for detecting and reporting incidents to users remotely.</a:t>
            </a:r>
          </a:p>
        </p:txBody>
      </p:sp>
      <p:sp>
        <p:nvSpPr>
          <p:cNvPr id="2" name="Date Placeholder 1">
            <a:extLst>
              <a:ext uri="{FF2B5EF4-FFF2-40B4-BE49-F238E27FC236}">
                <a16:creationId xmlns:a16="http://schemas.microsoft.com/office/drawing/2014/main" id="{BF75D855-4F99-4212-ACCC-5FDA1414EA64}"/>
              </a:ext>
            </a:extLst>
          </p:cNvPr>
          <p:cNvSpPr>
            <a:spLocks noGrp="1"/>
          </p:cNvSpPr>
          <p:nvPr>
            <p:ph type="dt" sz="half" idx="11"/>
          </p:nvPr>
        </p:nvSpPr>
        <p:spPr/>
        <p:txBody>
          <a:bodyPr/>
          <a:lstStyle/>
          <a:p>
            <a:r>
              <a:rPr lang="en-US" dirty="0"/>
              <a:t>2/2/20XX</a:t>
            </a:r>
          </a:p>
        </p:txBody>
      </p:sp>
      <p:sp>
        <p:nvSpPr>
          <p:cNvPr id="4" name="Slide Number Placeholder 3">
            <a:extLst>
              <a:ext uri="{FF2B5EF4-FFF2-40B4-BE49-F238E27FC236}">
                <a16:creationId xmlns:a16="http://schemas.microsoft.com/office/drawing/2014/main" id="{78232D9B-1ACD-4116-A9A2-21EDA7FA7446}"/>
              </a:ext>
            </a:extLst>
          </p:cNvPr>
          <p:cNvSpPr>
            <a:spLocks noGrp="1"/>
          </p:cNvSpPr>
          <p:nvPr>
            <p:ph type="sldNum" sz="quarter" idx="13"/>
          </p:nvPr>
        </p:nvSpPr>
        <p:spPr/>
        <p:txBody>
          <a:bodyPr/>
          <a:lstStyle/>
          <a:p>
            <a:fld id="{73B850FF-6169-4056-8077-06FFA93A5366}" type="slidenum">
              <a:rPr lang="en-US" smtClean="0"/>
              <a:pPr/>
              <a:t>3</a:t>
            </a:fld>
            <a:endParaRPr lang="en-US" dirty="0"/>
          </a:p>
        </p:txBody>
      </p:sp>
      <p:pic>
        <p:nvPicPr>
          <p:cNvPr id="13" name="Picture Placeholder 12">
            <a:extLst>
              <a:ext uri="{FF2B5EF4-FFF2-40B4-BE49-F238E27FC236}">
                <a16:creationId xmlns:a16="http://schemas.microsoft.com/office/drawing/2014/main" id="{04B41EB8-3ED3-497E-BADB-B3A26D762B8F}"/>
              </a:ext>
            </a:extLst>
          </p:cNvPr>
          <p:cNvPicPr>
            <a:picLocks noGrp="1" noChangeAspect="1"/>
          </p:cNvPicPr>
          <p:nvPr>
            <p:ph type="pic" sz="quarter" idx="10"/>
          </p:nvPr>
        </p:nvPicPr>
        <p:blipFill>
          <a:blip r:embed="rId3"/>
          <a:srcRect t="21266" b="21266"/>
          <a:stretch>
            <a:fillRect/>
          </a:stretch>
        </p:blipFill>
        <p:spPr>
          <a:xfrm>
            <a:off x="198741" y="2938306"/>
            <a:ext cx="11812017" cy="3919694"/>
          </a:xfrm>
        </p:spPr>
      </p:pic>
    </p:spTree>
    <p:extLst>
      <p:ext uri="{BB962C8B-B14F-4D97-AF65-F5344CB8AC3E}">
        <p14:creationId xmlns:p14="http://schemas.microsoft.com/office/powerpoint/2010/main" val="216947574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Slide Number Placeholder 34">
            <a:extLst>
              <a:ext uri="{FF2B5EF4-FFF2-40B4-BE49-F238E27FC236}">
                <a16:creationId xmlns:a16="http://schemas.microsoft.com/office/drawing/2014/main" id="{E3795E5D-69C5-4393-B210-9ABCC9DED6AD}"/>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4</a:t>
            </a:fld>
            <a:endParaRPr lang="en-US" dirty="0"/>
          </a:p>
        </p:txBody>
      </p:sp>
      <p:pic>
        <p:nvPicPr>
          <p:cNvPr id="5" name="Picture Placeholder 4">
            <a:extLst>
              <a:ext uri="{FF2B5EF4-FFF2-40B4-BE49-F238E27FC236}">
                <a16:creationId xmlns:a16="http://schemas.microsoft.com/office/drawing/2014/main" id="{251AC6B9-AF8B-4C15-ADE8-6D4C59526C86}"/>
              </a:ext>
            </a:extLst>
          </p:cNvPr>
          <p:cNvPicPr>
            <a:picLocks noGrp="1" noChangeAspect="1"/>
          </p:cNvPicPr>
          <p:nvPr>
            <p:ph type="pic" sz="quarter" idx="13"/>
          </p:nvPr>
        </p:nvPicPr>
        <p:blipFill>
          <a:blip r:embed="rId3"/>
          <a:srcRect t="5294" b="5294"/>
          <a:stretch>
            <a:fillRect/>
          </a:stretch>
        </p:blipFill>
        <p:spPr>
          <a:xfrm>
            <a:off x="-2962" y="588461"/>
            <a:ext cx="12194962" cy="5724601"/>
          </a:xfrm>
        </p:spPr>
      </p:pic>
      <p:sp>
        <p:nvSpPr>
          <p:cNvPr id="40" name="Text Placeholder 39">
            <a:extLst>
              <a:ext uri="{FF2B5EF4-FFF2-40B4-BE49-F238E27FC236}">
                <a16:creationId xmlns:a16="http://schemas.microsoft.com/office/drawing/2014/main" id="{DCFF3E1F-B30E-456E-B549-C2DC299C87DD}"/>
              </a:ext>
            </a:extLst>
          </p:cNvPr>
          <p:cNvSpPr>
            <a:spLocks noGrp="1"/>
          </p:cNvSpPr>
          <p:nvPr>
            <p:ph type="body" sz="quarter" idx="15"/>
          </p:nvPr>
        </p:nvSpPr>
        <p:spPr>
          <a:xfrm>
            <a:off x="630791" y="1020108"/>
            <a:ext cx="4430712" cy="971924"/>
          </a:xfrm>
        </p:spPr>
        <p:txBody>
          <a:bodyPr/>
          <a:lstStyle/>
          <a:p>
            <a:r>
              <a:rPr lang="en-US" dirty="0"/>
              <a:t>Problem Definition</a:t>
            </a:r>
          </a:p>
        </p:txBody>
      </p:sp>
      <p:sp>
        <p:nvSpPr>
          <p:cNvPr id="19" name="Title 18">
            <a:extLst>
              <a:ext uri="{FF2B5EF4-FFF2-40B4-BE49-F238E27FC236}">
                <a16:creationId xmlns:a16="http://schemas.microsoft.com/office/drawing/2014/main" id="{046EB206-249B-419D-9FA7-A5F023D98A67}"/>
              </a:ext>
            </a:extLst>
          </p:cNvPr>
          <p:cNvSpPr>
            <a:spLocks noGrp="1"/>
          </p:cNvSpPr>
          <p:nvPr>
            <p:ph type="title"/>
          </p:nvPr>
        </p:nvSpPr>
        <p:spPr>
          <a:xfrm>
            <a:off x="7434263" y="1506070"/>
            <a:ext cx="4456111" cy="3636381"/>
          </a:xfrm>
        </p:spPr>
        <p:txBody>
          <a:bodyPr/>
          <a:lstStyle/>
          <a:p>
            <a:r>
              <a:rPr lang="en-US" dirty="0"/>
              <a:t>All natural and physical dangers that occur in homes, such as fire incidents!</a:t>
            </a:r>
          </a:p>
        </p:txBody>
      </p:sp>
    </p:spTree>
    <p:extLst>
      <p:ext uri="{BB962C8B-B14F-4D97-AF65-F5344CB8AC3E}">
        <p14:creationId xmlns:p14="http://schemas.microsoft.com/office/powerpoint/2010/main" val="165909725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B9ACA87-40B7-4FF5-A212-F08614F0FEA9}"/>
              </a:ext>
            </a:extLst>
          </p:cNvPr>
          <p:cNvSpPr>
            <a:spLocks noGrp="1"/>
          </p:cNvSpPr>
          <p:nvPr>
            <p:ph type="title"/>
          </p:nvPr>
        </p:nvSpPr>
        <p:spPr>
          <a:xfrm>
            <a:off x="1198181" y="4751520"/>
            <a:ext cx="9988166" cy="1495403"/>
          </a:xfrm>
        </p:spPr>
        <p:txBody>
          <a:bodyPr/>
          <a:lstStyle/>
          <a:p>
            <a:r>
              <a:rPr lang="en-US" dirty="0"/>
              <a:t>Project Objectives</a:t>
            </a:r>
          </a:p>
        </p:txBody>
      </p:sp>
      <p:sp>
        <p:nvSpPr>
          <p:cNvPr id="5" name="Slide Number Placeholder 4">
            <a:extLst>
              <a:ext uri="{FF2B5EF4-FFF2-40B4-BE49-F238E27FC236}">
                <a16:creationId xmlns:a16="http://schemas.microsoft.com/office/drawing/2014/main" id="{91D30637-75DC-4300-B8E2-DEE302887A01}"/>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5</a:t>
            </a:fld>
            <a:endParaRPr lang="en-US" dirty="0"/>
          </a:p>
        </p:txBody>
      </p:sp>
      <p:graphicFrame>
        <p:nvGraphicFramePr>
          <p:cNvPr id="16" name="Content Placeholder 3" descr="Timeline Placeholder ">
            <a:extLst>
              <a:ext uri="{FF2B5EF4-FFF2-40B4-BE49-F238E27FC236}">
                <a16:creationId xmlns:a16="http://schemas.microsoft.com/office/drawing/2014/main" id="{456C4F59-0278-4F82-A986-76CCCF1B32C3}"/>
              </a:ext>
            </a:extLst>
          </p:cNvPr>
          <p:cNvGraphicFramePr>
            <a:graphicFrameLocks noGrp="1"/>
          </p:cNvGraphicFramePr>
          <p:nvPr>
            <p:ph sz="quarter" idx="13"/>
            <p:extLst>
              <p:ext uri="{D42A27DB-BD31-4B8C-83A1-F6EECF244321}">
                <p14:modId xmlns:p14="http://schemas.microsoft.com/office/powerpoint/2010/main" val="1737916332"/>
              </p:ext>
            </p:extLst>
          </p:nvPr>
        </p:nvGraphicFramePr>
        <p:xfrm>
          <a:off x="641350" y="694597"/>
          <a:ext cx="10909300" cy="4349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478741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D27707A-0D74-4391-B40D-9DA61B878782}"/>
              </a:ext>
            </a:extLst>
          </p:cNvPr>
          <p:cNvSpPr>
            <a:spLocks noGrp="1"/>
          </p:cNvSpPr>
          <p:nvPr>
            <p:ph type="title"/>
          </p:nvPr>
        </p:nvSpPr>
        <p:spPr>
          <a:xfrm>
            <a:off x="1198182" y="559814"/>
            <a:ext cx="9795636" cy="1335662"/>
          </a:xfrm>
        </p:spPr>
        <p:txBody>
          <a:bodyPr/>
          <a:lstStyle/>
          <a:p>
            <a:r>
              <a:rPr lang="en-US" dirty="0"/>
              <a:t>Related Work 1</a:t>
            </a:r>
          </a:p>
        </p:txBody>
      </p:sp>
      <p:sp>
        <p:nvSpPr>
          <p:cNvPr id="16" name="Slide Number Placeholder 15">
            <a:extLst>
              <a:ext uri="{FF2B5EF4-FFF2-40B4-BE49-F238E27FC236}">
                <a16:creationId xmlns:a16="http://schemas.microsoft.com/office/drawing/2014/main" id="{6BB72897-66FA-4F1E-944B-A635233E87C8}"/>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6</a:t>
            </a:fld>
            <a:endParaRPr lang="en-US" dirty="0"/>
          </a:p>
        </p:txBody>
      </p:sp>
      <p:pic>
        <p:nvPicPr>
          <p:cNvPr id="1026" name="Picture 2" descr="Smart Home Automation &amp; Security System Using Arduino, PIR Sensor and  Camera with SMS Alert - YouTube">
            <a:extLst>
              <a:ext uri="{FF2B5EF4-FFF2-40B4-BE49-F238E27FC236}">
                <a16:creationId xmlns:a16="http://schemas.microsoft.com/office/drawing/2014/main" id="{F2590426-A20E-85F0-2D6A-ABC12C35B5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7442" y="1895476"/>
            <a:ext cx="7964557" cy="4962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12">
            <a:extLst>
              <a:ext uri="{FF2B5EF4-FFF2-40B4-BE49-F238E27FC236}">
                <a16:creationId xmlns:a16="http://schemas.microsoft.com/office/drawing/2014/main" id="{EBB4B570-1235-C5E9-C6A1-52A6922C78C1}"/>
              </a:ext>
            </a:extLst>
          </p:cNvPr>
          <p:cNvSpPr>
            <a:spLocks noGrp="1"/>
          </p:cNvSpPr>
          <p:nvPr>
            <p:ph idx="1"/>
          </p:nvPr>
        </p:nvSpPr>
        <p:spPr>
          <a:xfrm>
            <a:off x="1" y="0"/>
            <a:ext cx="4227441" cy="6858000"/>
          </a:xfrm>
        </p:spPr>
        <p:txBody>
          <a:bodyPr>
            <a:normAutofit/>
          </a:bodyPr>
          <a:lstStyle/>
          <a:p>
            <a:pPr marL="0" indent="0">
              <a:lnSpc>
                <a:spcPct val="200000"/>
              </a:lnSpc>
              <a:buNone/>
            </a:pPr>
            <a:r>
              <a:rPr lang="en-US" b="1" dirty="0"/>
              <a:t>Pros:</a:t>
            </a:r>
          </a:p>
          <a:p>
            <a:pPr>
              <a:lnSpc>
                <a:spcPct val="200000"/>
              </a:lnSpc>
            </a:pPr>
            <a:r>
              <a:rPr lang="en-US" dirty="0"/>
              <a:t>Wireless communication through GSM network.</a:t>
            </a:r>
          </a:p>
          <a:p>
            <a:pPr>
              <a:lnSpc>
                <a:spcPct val="200000"/>
              </a:lnSpc>
            </a:pPr>
            <a:r>
              <a:rPr lang="en-US" dirty="0"/>
              <a:t>SMS warning messages are supported.</a:t>
            </a:r>
          </a:p>
          <a:p>
            <a:pPr marL="0" indent="0">
              <a:lnSpc>
                <a:spcPct val="200000"/>
              </a:lnSpc>
              <a:buNone/>
            </a:pPr>
            <a:r>
              <a:rPr lang="en-US" b="1" dirty="0"/>
              <a:t>Cons:</a:t>
            </a:r>
          </a:p>
          <a:p>
            <a:pPr>
              <a:lnSpc>
                <a:spcPct val="200000"/>
              </a:lnSpc>
            </a:pPr>
            <a:r>
              <a:rPr lang="en-US" dirty="0"/>
              <a:t>No Printed Circuit Board is manufactured.</a:t>
            </a:r>
          </a:p>
          <a:p>
            <a:pPr>
              <a:lnSpc>
                <a:spcPct val="200000"/>
              </a:lnSpc>
            </a:pPr>
            <a:r>
              <a:rPr lang="en-US" dirty="0"/>
              <a:t>Not all sensors are detectors are available.</a:t>
            </a:r>
          </a:p>
          <a:p>
            <a:pPr marL="0" indent="0">
              <a:lnSpc>
                <a:spcPct val="200000"/>
              </a:lnSpc>
              <a:buNone/>
            </a:pPr>
            <a:endParaRPr lang="en-US" dirty="0"/>
          </a:p>
          <a:p>
            <a:pPr marL="0" indent="0">
              <a:lnSpc>
                <a:spcPct val="200000"/>
              </a:lnSpc>
              <a:buNone/>
            </a:pPr>
            <a:endParaRPr lang="en-US" dirty="0"/>
          </a:p>
        </p:txBody>
      </p:sp>
    </p:spTree>
    <p:extLst>
      <p:ext uri="{BB962C8B-B14F-4D97-AF65-F5344CB8AC3E}">
        <p14:creationId xmlns:p14="http://schemas.microsoft.com/office/powerpoint/2010/main" val="25412082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D27707A-0D74-4391-B40D-9DA61B878782}"/>
              </a:ext>
            </a:extLst>
          </p:cNvPr>
          <p:cNvSpPr>
            <a:spLocks noGrp="1"/>
          </p:cNvSpPr>
          <p:nvPr>
            <p:ph type="title"/>
          </p:nvPr>
        </p:nvSpPr>
        <p:spPr>
          <a:xfrm>
            <a:off x="1198182" y="559814"/>
            <a:ext cx="9795636" cy="1335662"/>
          </a:xfrm>
        </p:spPr>
        <p:txBody>
          <a:bodyPr/>
          <a:lstStyle/>
          <a:p>
            <a:r>
              <a:rPr lang="en-US" dirty="0"/>
              <a:t>Related Work 2</a:t>
            </a:r>
          </a:p>
        </p:txBody>
      </p:sp>
      <p:sp>
        <p:nvSpPr>
          <p:cNvPr id="16" name="Slide Number Placeholder 15">
            <a:extLst>
              <a:ext uri="{FF2B5EF4-FFF2-40B4-BE49-F238E27FC236}">
                <a16:creationId xmlns:a16="http://schemas.microsoft.com/office/drawing/2014/main" id="{6BB72897-66FA-4F1E-944B-A635233E87C8}"/>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7</a:t>
            </a:fld>
            <a:endParaRPr lang="en-US" dirty="0"/>
          </a:p>
        </p:txBody>
      </p:sp>
      <p:sp>
        <p:nvSpPr>
          <p:cNvPr id="6" name="Content Placeholder 12">
            <a:extLst>
              <a:ext uri="{FF2B5EF4-FFF2-40B4-BE49-F238E27FC236}">
                <a16:creationId xmlns:a16="http://schemas.microsoft.com/office/drawing/2014/main" id="{EBB4B570-1235-C5E9-C6A1-52A6922C78C1}"/>
              </a:ext>
            </a:extLst>
          </p:cNvPr>
          <p:cNvSpPr>
            <a:spLocks noGrp="1"/>
          </p:cNvSpPr>
          <p:nvPr>
            <p:ph idx="1"/>
          </p:nvPr>
        </p:nvSpPr>
        <p:spPr>
          <a:xfrm>
            <a:off x="1" y="0"/>
            <a:ext cx="4227441" cy="6858000"/>
          </a:xfrm>
        </p:spPr>
        <p:txBody>
          <a:bodyPr>
            <a:normAutofit/>
          </a:bodyPr>
          <a:lstStyle/>
          <a:p>
            <a:pPr marL="0" indent="0">
              <a:lnSpc>
                <a:spcPct val="200000"/>
              </a:lnSpc>
              <a:buNone/>
            </a:pPr>
            <a:r>
              <a:rPr lang="en-US" b="1" dirty="0"/>
              <a:t>Pros:</a:t>
            </a:r>
          </a:p>
          <a:p>
            <a:pPr>
              <a:lnSpc>
                <a:spcPct val="200000"/>
              </a:lnSpc>
            </a:pPr>
            <a:r>
              <a:rPr lang="en-US" dirty="0"/>
              <a:t>Real-time notifications via IoT mobile platform.</a:t>
            </a:r>
          </a:p>
          <a:p>
            <a:pPr marL="0" indent="0">
              <a:lnSpc>
                <a:spcPct val="200000"/>
              </a:lnSpc>
              <a:buNone/>
            </a:pPr>
            <a:r>
              <a:rPr lang="en-US" b="1" dirty="0"/>
              <a:t>Cons:</a:t>
            </a:r>
          </a:p>
          <a:p>
            <a:pPr>
              <a:lnSpc>
                <a:spcPct val="200000"/>
              </a:lnSpc>
            </a:pPr>
            <a:r>
              <a:rPr lang="en-US" dirty="0"/>
              <a:t>No PCB is manufactured.</a:t>
            </a:r>
          </a:p>
          <a:p>
            <a:pPr>
              <a:lnSpc>
                <a:spcPct val="200000"/>
              </a:lnSpc>
            </a:pPr>
            <a:r>
              <a:rPr lang="en-US" dirty="0"/>
              <a:t>Access security is only supported.</a:t>
            </a:r>
          </a:p>
          <a:p>
            <a:pPr marL="0" indent="0">
              <a:lnSpc>
                <a:spcPct val="200000"/>
              </a:lnSpc>
              <a:buNone/>
            </a:pPr>
            <a:endParaRPr lang="en-US" dirty="0"/>
          </a:p>
          <a:p>
            <a:pPr marL="0" indent="0">
              <a:lnSpc>
                <a:spcPct val="200000"/>
              </a:lnSpc>
              <a:buNone/>
            </a:pPr>
            <a:endParaRPr lang="en-US" dirty="0"/>
          </a:p>
        </p:txBody>
      </p:sp>
      <p:pic>
        <p:nvPicPr>
          <p:cNvPr id="2050" name="Picture 3" descr="Arduino fingerprint security lock - Arduino Project Hub">
            <a:extLst>
              <a:ext uri="{FF2B5EF4-FFF2-40B4-BE49-F238E27FC236}">
                <a16:creationId xmlns:a16="http://schemas.microsoft.com/office/drawing/2014/main" id="{BBEB69B0-4BB7-A297-6D9F-44A120B444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7442" y="1895476"/>
            <a:ext cx="7964557" cy="4962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707278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D27707A-0D74-4391-B40D-9DA61B878782}"/>
              </a:ext>
            </a:extLst>
          </p:cNvPr>
          <p:cNvSpPr>
            <a:spLocks noGrp="1"/>
          </p:cNvSpPr>
          <p:nvPr>
            <p:ph type="title"/>
          </p:nvPr>
        </p:nvSpPr>
        <p:spPr>
          <a:xfrm>
            <a:off x="1198182" y="559814"/>
            <a:ext cx="9795636" cy="1335662"/>
          </a:xfrm>
        </p:spPr>
        <p:txBody>
          <a:bodyPr/>
          <a:lstStyle/>
          <a:p>
            <a:r>
              <a:rPr lang="en-US" dirty="0"/>
              <a:t>Related Work 3</a:t>
            </a:r>
          </a:p>
        </p:txBody>
      </p:sp>
      <p:sp>
        <p:nvSpPr>
          <p:cNvPr id="16" name="Slide Number Placeholder 15">
            <a:extLst>
              <a:ext uri="{FF2B5EF4-FFF2-40B4-BE49-F238E27FC236}">
                <a16:creationId xmlns:a16="http://schemas.microsoft.com/office/drawing/2014/main" id="{6BB72897-66FA-4F1E-944B-A635233E87C8}"/>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8</a:t>
            </a:fld>
            <a:endParaRPr lang="en-US" dirty="0"/>
          </a:p>
        </p:txBody>
      </p:sp>
      <p:sp>
        <p:nvSpPr>
          <p:cNvPr id="6" name="Content Placeholder 12">
            <a:extLst>
              <a:ext uri="{FF2B5EF4-FFF2-40B4-BE49-F238E27FC236}">
                <a16:creationId xmlns:a16="http://schemas.microsoft.com/office/drawing/2014/main" id="{EBB4B570-1235-C5E9-C6A1-52A6922C78C1}"/>
              </a:ext>
            </a:extLst>
          </p:cNvPr>
          <p:cNvSpPr>
            <a:spLocks noGrp="1"/>
          </p:cNvSpPr>
          <p:nvPr>
            <p:ph idx="1"/>
          </p:nvPr>
        </p:nvSpPr>
        <p:spPr>
          <a:xfrm>
            <a:off x="1" y="0"/>
            <a:ext cx="4227441" cy="6858000"/>
          </a:xfrm>
        </p:spPr>
        <p:txBody>
          <a:bodyPr>
            <a:normAutofit/>
          </a:bodyPr>
          <a:lstStyle/>
          <a:p>
            <a:pPr marL="0" indent="0">
              <a:lnSpc>
                <a:spcPct val="200000"/>
              </a:lnSpc>
              <a:buNone/>
            </a:pPr>
            <a:r>
              <a:rPr lang="en-US" b="1" dirty="0"/>
              <a:t>Pros:</a:t>
            </a:r>
          </a:p>
          <a:p>
            <a:pPr>
              <a:lnSpc>
                <a:spcPct val="200000"/>
              </a:lnSpc>
            </a:pPr>
            <a:r>
              <a:rPr lang="en-US" dirty="0"/>
              <a:t>Wi-Fi communication technology is supported.</a:t>
            </a:r>
          </a:p>
          <a:p>
            <a:pPr>
              <a:lnSpc>
                <a:spcPct val="200000"/>
              </a:lnSpc>
            </a:pPr>
            <a:r>
              <a:rPr lang="en-US" dirty="0"/>
              <a:t>Easy to use and deploy.</a:t>
            </a:r>
          </a:p>
          <a:p>
            <a:pPr marL="0" indent="0">
              <a:lnSpc>
                <a:spcPct val="200000"/>
              </a:lnSpc>
              <a:buNone/>
            </a:pPr>
            <a:r>
              <a:rPr lang="en-US" b="1" dirty="0"/>
              <a:t>Cons:</a:t>
            </a:r>
          </a:p>
          <a:p>
            <a:pPr>
              <a:lnSpc>
                <a:spcPct val="200000"/>
              </a:lnSpc>
            </a:pPr>
            <a:r>
              <a:rPr lang="en-US" dirty="0"/>
              <a:t>Not all sensors and detectors are supported.</a:t>
            </a:r>
          </a:p>
          <a:p>
            <a:pPr>
              <a:lnSpc>
                <a:spcPct val="200000"/>
              </a:lnSpc>
            </a:pPr>
            <a:r>
              <a:rPr lang="en-US" dirty="0"/>
              <a:t>No alarm siren is attached.</a:t>
            </a:r>
          </a:p>
          <a:p>
            <a:pPr marL="0" indent="0">
              <a:lnSpc>
                <a:spcPct val="200000"/>
              </a:lnSpc>
              <a:buNone/>
            </a:pPr>
            <a:endParaRPr lang="en-US" dirty="0"/>
          </a:p>
          <a:p>
            <a:pPr marL="0" indent="0">
              <a:lnSpc>
                <a:spcPct val="200000"/>
              </a:lnSpc>
              <a:buNone/>
            </a:pPr>
            <a:endParaRPr lang="en-US" dirty="0"/>
          </a:p>
        </p:txBody>
      </p:sp>
      <p:pic>
        <p:nvPicPr>
          <p:cNvPr id="3074" name="Picture 5" descr="IOT security system | IOT Home Alarm | IoT Home Security System Project">
            <a:extLst>
              <a:ext uri="{FF2B5EF4-FFF2-40B4-BE49-F238E27FC236}">
                <a16:creationId xmlns:a16="http://schemas.microsoft.com/office/drawing/2014/main" id="{AC8CA680-E9FC-C781-CA43-D9F0C55175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0783" y="1895477"/>
            <a:ext cx="7421216" cy="4623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7045228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Functional Requirements</a:t>
            </a:r>
            <a:endParaRPr lang="en-US" dirty="0"/>
          </a:p>
        </p:txBody>
      </p:sp>
      <p:sp>
        <p:nvSpPr>
          <p:cNvPr id="4" name="Content Placeholder 3"/>
          <p:cNvSpPr>
            <a:spLocks noGrp="1"/>
          </p:cNvSpPr>
          <p:nvPr>
            <p:ph idx="1"/>
          </p:nvPr>
        </p:nvSpPr>
        <p:spPr>
          <a:xfrm>
            <a:off x="1195281" y="1793966"/>
            <a:ext cx="4745568" cy="4289421"/>
          </a:xfrm>
        </p:spPr>
        <p:txBody>
          <a:bodyPr>
            <a:normAutofit/>
          </a:bodyPr>
          <a:lstStyle/>
          <a:p>
            <a:pPr lvl="0"/>
            <a:r>
              <a:rPr lang="en-GB" dirty="0"/>
              <a:t> Connecting to Internet.</a:t>
            </a:r>
            <a:endParaRPr lang="en-US" dirty="0"/>
          </a:p>
          <a:p>
            <a:pPr lvl="0"/>
            <a:r>
              <a:rPr lang="en-GB" dirty="0"/>
              <a:t>Disconnecting from Internet.</a:t>
            </a:r>
            <a:endParaRPr lang="en-US" dirty="0"/>
          </a:p>
          <a:p>
            <a:pPr lvl="0"/>
            <a:r>
              <a:rPr lang="en-GB" dirty="0"/>
              <a:t>Connecting to Blynk IoT Cloud server.</a:t>
            </a:r>
            <a:endParaRPr lang="en-US" dirty="0"/>
          </a:p>
          <a:p>
            <a:pPr lvl="0"/>
            <a:r>
              <a:rPr lang="en-GB" dirty="0"/>
              <a:t>Disconnecting from Blynk IoT Cloud server.</a:t>
            </a:r>
            <a:endParaRPr lang="en-US" dirty="0"/>
          </a:p>
          <a:p>
            <a:pPr lvl="0"/>
            <a:r>
              <a:rPr lang="en-GB" dirty="0"/>
              <a:t>Reconnecting to Blynk IoT Cloud server.</a:t>
            </a:r>
            <a:endParaRPr lang="en-US" dirty="0"/>
          </a:p>
          <a:p>
            <a:pPr lvl="0"/>
            <a:r>
              <a:rPr lang="en-GB" dirty="0"/>
              <a:t>Read IR sensor.</a:t>
            </a:r>
            <a:endParaRPr lang="en-US" dirty="0"/>
          </a:p>
          <a:p>
            <a:pPr lvl="0"/>
            <a:r>
              <a:rPr lang="en-GB" dirty="0"/>
              <a:t>Read smoke sensor.</a:t>
            </a:r>
            <a:endParaRPr lang="en-US" dirty="0"/>
          </a:p>
          <a:p>
            <a:pPr lvl="0"/>
            <a:r>
              <a:rPr lang="en-GB" dirty="0"/>
              <a:t>Read flame sensor.</a:t>
            </a:r>
            <a:endParaRPr lang="en-US" dirty="0"/>
          </a:p>
          <a:p>
            <a:pPr lvl="0"/>
            <a:r>
              <a:rPr lang="en-GB" dirty="0"/>
              <a:t>Read motion sensor.</a:t>
            </a:r>
            <a:endParaRPr lang="en-US" dirty="0"/>
          </a:p>
          <a:p>
            <a:pPr marL="0" indent="0">
              <a:buNone/>
            </a:pPr>
            <a:endParaRPr lang="en-US" dirty="0"/>
          </a:p>
          <a:p>
            <a:endParaRPr lang="en-US" dirty="0"/>
          </a:p>
        </p:txBody>
      </p:sp>
      <p:sp>
        <p:nvSpPr>
          <p:cNvPr id="6" name="Content Placeholder 5"/>
          <p:cNvSpPr>
            <a:spLocks noGrp="1"/>
          </p:cNvSpPr>
          <p:nvPr>
            <p:ph idx="14"/>
          </p:nvPr>
        </p:nvSpPr>
        <p:spPr>
          <a:xfrm>
            <a:off x="6243505" y="1724297"/>
            <a:ext cx="4745568" cy="4110446"/>
          </a:xfrm>
        </p:spPr>
        <p:txBody>
          <a:bodyPr>
            <a:normAutofit/>
          </a:bodyPr>
          <a:lstStyle/>
          <a:p>
            <a:pPr lvl="0"/>
            <a:r>
              <a:rPr lang="en-GB" dirty="0"/>
              <a:t>Calibrate read data from sensors.</a:t>
            </a:r>
            <a:endParaRPr lang="en-US" dirty="0"/>
          </a:p>
          <a:p>
            <a:pPr lvl="0"/>
            <a:r>
              <a:rPr lang="en-GB" dirty="0"/>
              <a:t>Send data to software system.</a:t>
            </a:r>
            <a:endParaRPr lang="en-US" dirty="0"/>
          </a:p>
          <a:p>
            <a:pPr lvl="0"/>
            <a:r>
              <a:rPr lang="en-GB" dirty="0"/>
              <a:t>Visualize incoming data.</a:t>
            </a:r>
            <a:endParaRPr lang="en-US" dirty="0"/>
          </a:p>
          <a:p>
            <a:pPr lvl="0"/>
            <a:r>
              <a:rPr lang="en-GB" dirty="0"/>
              <a:t>Send mobile notifications.</a:t>
            </a:r>
            <a:endParaRPr lang="en-US" dirty="0"/>
          </a:p>
          <a:p>
            <a:pPr lvl="0"/>
            <a:r>
              <a:rPr lang="en-GB" dirty="0"/>
              <a:t>Send email notifications.</a:t>
            </a:r>
            <a:endParaRPr lang="en-US" dirty="0"/>
          </a:p>
          <a:p>
            <a:pPr lvl="0"/>
            <a:r>
              <a:rPr lang="en-GB" dirty="0"/>
              <a:t>Create user account.</a:t>
            </a:r>
            <a:endParaRPr lang="en-US" dirty="0"/>
          </a:p>
          <a:p>
            <a:pPr lvl="0"/>
            <a:r>
              <a:rPr lang="en-GB" dirty="0"/>
              <a:t>Login with existent user account.</a:t>
            </a:r>
            <a:endParaRPr lang="en-US" dirty="0"/>
          </a:p>
          <a:p>
            <a:pPr lvl="0"/>
            <a:r>
              <a:rPr lang="en-GB" dirty="0"/>
              <a:t>Reset user account password.</a:t>
            </a:r>
            <a:endParaRPr lang="en-US" dirty="0"/>
          </a:p>
          <a:p>
            <a:pPr lvl="0"/>
            <a:r>
              <a:rPr lang="en-GB" dirty="0"/>
              <a:t>Receive authentication codes.</a:t>
            </a:r>
            <a:endParaRPr lang="en-US" dirty="0"/>
          </a:p>
          <a:p>
            <a:pPr marL="0" indent="0">
              <a:buNone/>
            </a:pPr>
            <a:r>
              <a:rPr lang="en-GB" dirty="0"/>
              <a:t> </a:t>
            </a:r>
            <a:endParaRPr lang="en-US" dirty="0"/>
          </a:p>
        </p:txBody>
      </p:sp>
      <p:sp>
        <p:nvSpPr>
          <p:cNvPr id="7" name="Date Placeholder 6"/>
          <p:cNvSpPr>
            <a:spLocks noGrp="1"/>
          </p:cNvSpPr>
          <p:nvPr>
            <p:ph type="dt" sz="half" idx="10"/>
          </p:nvPr>
        </p:nvSpPr>
        <p:spPr/>
        <p:txBody>
          <a:bodyPr/>
          <a:lstStyle/>
          <a:p>
            <a:r>
              <a:rPr lang="en-US" sz="1000" dirty="0"/>
              <a:t>4/5/2022</a:t>
            </a:r>
          </a:p>
          <a:p>
            <a:endParaRPr lang="en-US" sz="1000" dirty="0"/>
          </a:p>
          <a:p>
            <a:endParaRPr lang="en-US" sz="1000" b="1" dirty="0"/>
          </a:p>
          <a:p>
            <a:endParaRPr lang="en-US" sz="1050" b="1" dirty="0"/>
          </a:p>
        </p:txBody>
      </p:sp>
      <p:sp>
        <p:nvSpPr>
          <p:cNvPr id="8" name="Footer Placeholder 7"/>
          <p:cNvSpPr>
            <a:spLocks noGrp="1"/>
          </p:cNvSpPr>
          <p:nvPr>
            <p:ph type="ftr" sz="quarter" idx="11"/>
          </p:nvPr>
        </p:nvSpPr>
        <p:spPr/>
        <p:txBody>
          <a:bodyPr/>
          <a:lstStyle/>
          <a:p>
            <a:r>
              <a:rPr lang="en-US" dirty="0"/>
              <a:t>IoT GSM smart fire control system</a:t>
            </a:r>
          </a:p>
        </p:txBody>
      </p:sp>
      <p:sp>
        <p:nvSpPr>
          <p:cNvPr id="9" name="Slide Number Placeholder 8"/>
          <p:cNvSpPr>
            <a:spLocks noGrp="1"/>
          </p:cNvSpPr>
          <p:nvPr>
            <p:ph type="sldNum" sz="quarter" idx="12"/>
          </p:nvPr>
        </p:nvSpPr>
        <p:spPr/>
        <p:txBody>
          <a:bodyPr/>
          <a:lstStyle/>
          <a:p>
            <a:fld id="{73B850FF-6169-4056-8077-06FFA93A5366}" type="slidenum">
              <a:rPr lang="en-US" smtClean="0"/>
              <a:pPr/>
              <a:t>9</a:t>
            </a:fld>
            <a:endParaRPr lang="en-US" dirty="0"/>
          </a:p>
        </p:txBody>
      </p:sp>
    </p:spTree>
    <p:extLst>
      <p:ext uri="{BB962C8B-B14F-4D97-AF65-F5344CB8AC3E}">
        <p14:creationId xmlns:p14="http://schemas.microsoft.com/office/powerpoint/2010/main" val="3759463919"/>
      </p:ext>
    </p:extLst>
  </p:cSld>
  <p:clrMapOvr>
    <a:masterClrMapping/>
  </p:clrMapOvr>
</p:sld>
</file>

<file path=ppt/theme/theme1.xml><?xml version="1.0" encoding="utf-8"?>
<a:theme xmlns:a="http://schemas.openxmlformats.org/drawingml/2006/main" name="ExploreVTI">
  <a:themeElements>
    <a:clrScheme name="Custom 33">
      <a:dk1>
        <a:sysClr val="windowText" lastClr="000000"/>
      </a:dk1>
      <a:lt1>
        <a:sysClr val="window" lastClr="FFFFFF"/>
      </a:lt1>
      <a:dk2>
        <a:srgbClr val="201449"/>
      </a:dk2>
      <a:lt2>
        <a:srgbClr val="F3F0E9"/>
      </a:lt2>
      <a:accent1>
        <a:srgbClr val="E45221"/>
      </a:accent1>
      <a:accent2>
        <a:srgbClr val="4D4EE6"/>
      </a:accent2>
      <a:accent3>
        <a:srgbClr val="454B78"/>
      </a:accent3>
      <a:accent4>
        <a:srgbClr val="A3A3C1"/>
      </a:accent4>
      <a:accent5>
        <a:srgbClr val="7162FE"/>
      </a:accent5>
      <a:accent6>
        <a:srgbClr val="1EBE9B"/>
      </a:accent6>
      <a:hlink>
        <a:srgbClr val="F900A0"/>
      </a:hlink>
      <a:folHlink>
        <a:srgbClr val="954F72"/>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86EAFCE9-5102-4DAA-8747-40B4A7428A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FF01AD9-F5BE-4467-A2B6-F080EB176088}">
  <ds:schemaRefs>
    <ds:schemaRef ds:uri="http://schemas.microsoft.com/sharepoint/v3/contenttype/forms"/>
  </ds:schemaRefs>
</ds:datastoreItem>
</file>

<file path=customXml/itemProps3.xml><?xml version="1.0" encoding="utf-8"?>
<ds:datastoreItem xmlns:ds="http://schemas.openxmlformats.org/officeDocument/2006/customXml" ds:itemID="{3D977A2A-9AF2-4E1E-9C52-3CE0178B1CF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Explore design</Template>
  <TotalTime>500</TotalTime>
  <Words>1111</Words>
  <Application>Microsoft Office PowerPoint</Application>
  <PresentationFormat>Widescreen</PresentationFormat>
  <Paragraphs>194</Paragraphs>
  <Slides>25</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Avenir Next LT Pro</vt:lpstr>
      <vt:lpstr>AvenirNext LT Pro Medium</vt:lpstr>
      <vt:lpstr>Calibri</vt:lpstr>
      <vt:lpstr>Posterama</vt:lpstr>
      <vt:lpstr>Symbol</vt:lpstr>
      <vt:lpstr>Times New Roman</vt:lpstr>
      <vt:lpstr>ExploreVTI</vt:lpstr>
      <vt:lpstr>IoT GSM Smart Fire Control System</vt:lpstr>
      <vt:lpstr>Agenda</vt:lpstr>
      <vt:lpstr>Project Idea</vt:lpstr>
      <vt:lpstr>All natural and physical dangers that occur in homes, such as fire incidents!</vt:lpstr>
      <vt:lpstr>Project Objectives</vt:lpstr>
      <vt:lpstr>Related Work 1</vt:lpstr>
      <vt:lpstr>Related Work 2</vt:lpstr>
      <vt:lpstr>Related Work 3</vt:lpstr>
      <vt:lpstr>Functional Requirements</vt:lpstr>
      <vt:lpstr>Non-Functional Requirements</vt:lpstr>
      <vt:lpstr>Gantt Chart</vt:lpstr>
      <vt:lpstr>Use Case Diagram</vt:lpstr>
      <vt:lpstr>Data Flow Diagram</vt:lpstr>
      <vt:lpstr>PCB Schematic</vt:lpstr>
      <vt:lpstr>PCB Layout</vt:lpstr>
      <vt:lpstr>Suggested Solution </vt:lpstr>
      <vt:lpstr>Implementation</vt:lpstr>
      <vt:lpstr>Implementation </vt:lpstr>
      <vt:lpstr>Implementation </vt:lpstr>
      <vt:lpstr>Goals Achieved</vt:lpstr>
      <vt:lpstr>Results </vt:lpstr>
      <vt:lpstr>The printed circuit board (PCB) acts as the linchpin for almost all of today’s modern electronics. If the device needs to do some sort of computation — such as is the case even with simple items like a digital clock — chances are there’s a PCB inside of it. PCBs bring electronics to life by routing electrical signals where they need to go to satisfy all the device’s electronic requirements. For this to happen, PCBs are laid with a network of paths outlined in the traces. It’s these copper pathways that allow PCBs to direct electrical currents around their surface. </vt:lpstr>
      <vt:lpstr>Future Work  </vt:lpstr>
      <vt:lpstr>Eco-friendly shop security system developed by combining two systems, namely home-security system based on microcontrollers and monitoring system based on Android/iOS smartphone. The home security system is developed by using six types of security modules while monitoring system is developed by using advanced sensors, GSM technology “SIM800L mini” module, Blynk IoT and Android/iOS smartphone. This integrated system can detect both internal and external disturbances with excellent performance. This is proven by the excellent results of security module performance test and network connectivity test. The monitoring system also works well which is indicated by the success rate of notification sending and successful monitoring application run on Android/iOS smartphone. The next system will be developed for home security systems on cluster housing using LoRaWAN technology.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Smart Security System using LTE</dc:title>
  <dc:creator>Esraa Fahmi</dc:creator>
  <cp:lastModifiedBy>DELL</cp:lastModifiedBy>
  <cp:revision>68</cp:revision>
  <dcterms:created xsi:type="dcterms:W3CDTF">2021-10-11T21:51:58Z</dcterms:created>
  <dcterms:modified xsi:type="dcterms:W3CDTF">2022-05-08T23:35:24Z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